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notesMasterIdLst>
    <p:notesMasterId r:id="rId28"/>
  </p:notesMasterIdLst>
  <p:handoutMasterIdLst>
    <p:handoutMasterId r:id="rId29"/>
  </p:handoutMasterIdLst>
  <p:sldIdLst>
    <p:sldId id="3202" r:id="rId3"/>
    <p:sldId id="3213" r:id="rId4"/>
    <p:sldId id="3214" r:id="rId5"/>
    <p:sldId id="261" r:id="rId6"/>
    <p:sldId id="3190" r:id="rId7"/>
    <p:sldId id="3196" r:id="rId8"/>
    <p:sldId id="3192" r:id="rId9"/>
    <p:sldId id="3194" r:id="rId10"/>
    <p:sldId id="3201" r:id="rId11"/>
    <p:sldId id="3195" r:id="rId12"/>
    <p:sldId id="3205" r:id="rId13"/>
    <p:sldId id="3193" r:id="rId14"/>
    <p:sldId id="3189" r:id="rId15"/>
    <p:sldId id="3198" r:id="rId16"/>
    <p:sldId id="3199" r:id="rId17"/>
    <p:sldId id="3207" r:id="rId18"/>
    <p:sldId id="3208" r:id="rId19"/>
    <p:sldId id="3206" r:id="rId20"/>
    <p:sldId id="3209" r:id="rId21"/>
    <p:sldId id="3211" r:id="rId22"/>
    <p:sldId id="275" r:id="rId23"/>
    <p:sldId id="3215" r:id="rId24"/>
    <p:sldId id="3203" r:id="rId25"/>
    <p:sldId id="307" r:id="rId26"/>
    <p:sldId id="3212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3202"/>
            <p14:sldId id="3213"/>
            <p14:sldId id="3214"/>
            <p14:sldId id="261"/>
            <p14:sldId id="3190"/>
            <p14:sldId id="3196"/>
            <p14:sldId id="3192"/>
            <p14:sldId id="3194"/>
            <p14:sldId id="3201"/>
            <p14:sldId id="3195"/>
            <p14:sldId id="3205"/>
            <p14:sldId id="3193"/>
            <p14:sldId id="3189"/>
            <p14:sldId id="3198"/>
            <p14:sldId id="3199"/>
            <p14:sldId id="3207"/>
            <p14:sldId id="3208"/>
            <p14:sldId id="3206"/>
            <p14:sldId id="3209"/>
            <p14:sldId id="3211"/>
          </p14:sldIdLst>
        </p14:section>
        <p14:section name="封底" id="{843E591D-6EE2-4691-951C-C0C689F22170}">
          <p14:sldIdLst>
            <p14:sldId id="275"/>
            <p14:sldId id="3215"/>
            <p14:sldId id="3203"/>
            <p14:sldId id="307"/>
            <p14:sldId id="3212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6" orient="horz" pos="3816" userDrawn="1">
          <p15:clr>
            <a:srgbClr val="A4A3A4"/>
          </p15:clr>
        </p15:guide>
        <p15:guide id="7" orient="horz" pos="4224" userDrawn="1">
          <p15:clr>
            <a:srgbClr val="A4A3A4"/>
          </p15:clr>
        </p15:guide>
        <p15:guide id="8" pos="2230" userDrawn="1">
          <p15:clr>
            <a:srgbClr val="A4A3A4"/>
          </p15:clr>
        </p15:guide>
        <p15:guide id="9" pos="4135" userDrawn="1">
          <p15:clr>
            <a:srgbClr val="A4A3A4"/>
          </p15:clr>
        </p15:guide>
        <p15:guide id="10" pos="5949" userDrawn="1">
          <p15:clr>
            <a:srgbClr val="A4A3A4"/>
          </p15:clr>
        </p15:guide>
        <p15:guide id="11" pos="6425" userDrawn="1">
          <p15:clr>
            <a:srgbClr val="A4A3A4"/>
          </p15:clr>
        </p15:guide>
        <p15:guide id="12" pos="2343" userDrawn="1">
          <p15:clr>
            <a:srgbClr val="A4A3A4"/>
          </p15:clr>
        </p15:guide>
        <p15:guide id="13" orient="horz" pos="3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3A2"/>
    <a:srgbClr val="4473B3"/>
    <a:srgbClr val="9AB3D6"/>
    <a:srgbClr val="339FDB"/>
    <a:srgbClr val="3366AC"/>
    <a:srgbClr val="1A93D6"/>
    <a:srgbClr val="0087D2"/>
    <a:srgbClr val="004098"/>
    <a:srgbClr val="4D79B7"/>
    <a:srgbClr val="054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 autoAdjust="0"/>
    <p:restoredTop sz="94173" autoAdjust="0"/>
  </p:normalViewPr>
  <p:slideViewPr>
    <p:cSldViewPr snapToGrid="0" showGuides="1">
      <p:cViewPr varScale="1">
        <p:scale>
          <a:sx n="64" d="100"/>
          <a:sy n="64" d="100"/>
        </p:scale>
        <p:origin x="372" y="72"/>
      </p:cViewPr>
      <p:guideLst>
        <p:guide pos="3863"/>
        <p:guide orient="horz" pos="3816"/>
        <p:guide orient="horz" pos="4224"/>
        <p:guide pos="2230"/>
        <p:guide pos="4135"/>
        <p:guide pos="5949"/>
        <p:guide pos="6425"/>
        <p:guide pos="2343"/>
        <p:guide orient="horz" pos="3339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52" d="100"/>
          <a:sy n="52" d="100"/>
        </p:scale>
        <p:origin x="12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shade val="80000"/>
                <a:satMod val="150000"/>
              </a:schemeClr>
            </a:solidFill>
            <a:ln>
              <a:noFill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D3-49F5-B163-50093F3022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>
                <a:shade val="80000"/>
                <a:satMod val="150000"/>
              </a:schemeClr>
            </a:solidFill>
            <a:ln>
              <a:noFill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D3-49F5-B163-50093F3022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>
                <a:shade val="80000"/>
                <a:satMod val="150000"/>
              </a:schemeClr>
            </a:solidFill>
            <a:ln>
              <a:noFill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D3-49F5-B163-50093F3022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3840288"/>
        <c:axId val="453384320"/>
      </c:barChart>
      <c:catAx>
        <c:axId val="27384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384320"/>
        <c:crosses val="autoZero"/>
        <c:auto val="1"/>
        <c:lblAlgn val="ctr"/>
        <c:lblOffset val="100"/>
        <c:noMultiLvlLbl val="0"/>
      </c:catAx>
      <c:valAx>
        <c:axId val="45338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384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4D-4995-90CF-8DA487EB66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4D-4995-90CF-8DA487EB66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4D-4995-90CF-8DA487EB6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449934208"/>
        <c:axId val="282353632"/>
      </c:barChart>
      <c:catAx>
        <c:axId val="449934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2353632"/>
        <c:crosses val="autoZero"/>
        <c:auto val="1"/>
        <c:lblAlgn val="ctr"/>
        <c:lblOffset val="100"/>
        <c:noMultiLvlLbl val="0"/>
      </c:catAx>
      <c:valAx>
        <c:axId val="282353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993420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上海交通大学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32-446F-AB6D-89E415144C3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32-446F-AB6D-89E415144C3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32-446F-AB6D-89E415144C3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32-446F-AB6D-89E415144C3C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7-4829-B7FF-1CE936AA4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上海交通大学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2-402B-86AE-AB35408473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2-402B-86AE-AB35408473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69488"/>
        <c:axId val="493108432"/>
      </c:radarChart>
      <c:catAx>
        <c:axId val="105026948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3108432"/>
        <c:crosses val="autoZero"/>
        <c:auto val="1"/>
        <c:lblAlgn val="ctr"/>
        <c:lblOffset val="100"/>
        <c:noMultiLvlLbl val="0"/>
      </c:catAx>
      <c:valAx>
        <c:axId val="493108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6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microsoft.com/office/2007/relationships/hdphoto" Target="../media/hdphoto7.wdp"/><Relationship Id="rId3" Type="http://schemas.microsoft.com/office/2007/relationships/hdphoto" Target="../media/hdphoto1.wdp"/><Relationship Id="rId21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1.jpeg"/><Relationship Id="rId17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microsoft.com/office/2007/relationships/hdphoto" Target="../media/hdphoto2.wdp"/><Relationship Id="rId15" Type="http://schemas.openxmlformats.org/officeDocument/2006/relationships/image" Target="../media/image13.png"/><Relationship Id="rId23" Type="http://schemas.openxmlformats.org/officeDocument/2006/relationships/image" Target="../media/image2.png"/><Relationship Id="rId10" Type="http://schemas.openxmlformats.org/officeDocument/2006/relationships/image" Target="../media/image9.jpeg"/><Relationship Id="rId19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microsoft.com/office/2007/relationships/hdphoto" Target="../media/hdphoto4.wdp"/><Relationship Id="rId14" Type="http://schemas.microsoft.com/office/2007/relationships/hdphoto" Target="../media/hdphoto5.wdp"/><Relationship Id="rId22" Type="http://schemas.microsoft.com/office/2007/relationships/hdphoto" Target="../media/hdphoto9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87FB4FC-250D-4C14-A7AB-9EA2F6974A82}"/>
              </a:ext>
            </a:extLst>
          </p:cNvPr>
          <p:cNvSpPr/>
          <p:nvPr userDrawn="1"/>
        </p:nvSpPr>
        <p:spPr>
          <a:xfrm>
            <a:off x="1" y="1208949"/>
            <a:ext cx="12191999" cy="2629391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E8ED00-67EA-4EE5-B795-FB9C088BFF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F27BDAE-DC57-4FB9-AF67-0ABE2A3D5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1" b="19247"/>
          <a:stretch/>
        </p:blipFill>
        <p:spPr>
          <a:xfrm>
            <a:off x="-1" y="5185556"/>
            <a:ext cx="12192000" cy="1672444"/>
          </a:xfrm>
          <a:prstGeom prst="rect">
            <a:avLst/>
          </a:prstGeom>
        </p:spPr>
      </p:pic>
      <p:pic>
        <p:nvPicPr>
          <p:cNvPr id="26" name="图片 25" descr="图片包含 户外, 标牌, 黑色&#10;&#10;自动生成的说明">
            <a:extLst>
              <a:ext uri="{FF2B5EF4-FFF2-40B4-BE49-F238E27FC236}">
                <a16:creationId xmlns:a16="http://schemas.microsoft.com/office/drawing/2014/main" id="{4395D4DD-618E-4CD6-A651-B2E19256D6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85" y="1682398"/>
            <a:ext cx="976744" cy="976744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AE78648-AFFA-43EB-A5C2-C9A82910F091}"/>
              </a:ext>
            </a:extLst>
          </p:cNvPr>
          <p:cNvCxnSpPr>
            <a:cxnSpLocks/>
          </p:cNvCxnSpPr>
          <p:nvPr userDrawn="1"/>
        </p:nvCxnSpPr>
        <p:spPr>
          <a:xfrm>
            <a:off x="2244437" y="4753366"/>
            <a:ext cx="770312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CB0FC9BE-8216-494A-A747-02F24650A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2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5F83AC1-D241-4D2F-AC4E-91D38DECDBD3}"/>
              </a:ext>
            </a:extLst>
          </p:cNvPr>
          <p:cNvSpPr/>
          <p:nvPr userDrawn="1"/>
        </p:nvSpPr>
        <p:spPr>
          <a:xfrm flipV="1">
            <a:off x="0" y="3406141"/>
            <a:ext cx="12192000" cy="45719"/>
          </a:xfrm>
          <a:prstGeom prst="rect">
            <a:avLst/>
          </a:prstGeom>
          <a:gradFill>
            <a:gsLst>
              <a:gs pos="46000">
                <a:srgbClr val="004098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BF38B0-41DC-4956-B761-CD757B61B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189643" y="0"/>
            <a:ext cx="2566638" cy="1969179"/>
          </a:xfrm>
          <a:prstGeom prst="rect">
            <a:avLst/>
          </a:prstGeom>
        </p:spPr>
      </p:pic>
      <p:sp>
        <p:nvSpPr>
          <p:cNvPr id="8" name="ïS1iḋé">
            <a:extLst>
              <a:ext uri="{FF2B5EF4-FFF2-40B4-BE49-F238E27FC236}">
                <a16:creationId xmlns:a16="http://schemas.microsoft.com/office/drawing/2014/main" id="{4F74E92C-372D-4A94-A643-F6D9D962E441}"/>
              </a:ext>
            </a:extLst>
          </p:cNvPr>
          <p:cNvSpPr/>
          <p:nvPr userDrawn="1"/>
        </p:nvSpPr>
        <p:spPr>
          <a:xfrm flipH="1">
            <a:off x="7813963" y="1"/>
            <a:ext cx="4378035" cy="6858000"/>
          </a:xfrm>
          <a:prstGeom prst="homePlate">
            <a:avLst>
              <a:gd name="adj" fmla="val 52543"/>
            </a:avLst>
          </a:prstGeom>
          <a:blipFill dpi="0" rotWithShape="1">
            <a:blip r:embed="rId3"/>
            <a:srcRect/>
            <a:stretch>
              <a:fillRect l="-2424" t="1" b="-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F55527-C9F5-4550-8EE4-5FF04BE98DFC}"/>
              </a:ext>
            </a:extLst>
          </p:cNvPr>
          <p:cNvSpPr/>
          <p:nvPr userDrawn="1"/>
        </p:nvSpPr>
        <p:spPr>
          <a:xfrm>
            <a:off x="1" y="2943225"/>
            <a:ext cx="6527800" cy="97155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921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8AB937EC-7AE4-4DD1-B902-62EDBE04F5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55" y="0"/>
            <a:ext cx="4632045" cy="6858000"/>
          </a:xfrm>
          <a:prstGeom prst="parallelogram">
            <a:avLst>
              <a:gd name="adj" fmla="val 16476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3EEC431-E559-48D9-B011-9D088003C23F}"/>
              </a:ext>
            </a:extLst>
          </p:cNvPr>
          <p:cNvSpPr/>
          <p:nvPr userDrawn="1"/>
        </p:nvSpPr>
        <p:spPr>
          <a:xfrm rot="11186973">
            <a:off x="11636539" y="2534828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BD12ED-D1DA-4327-A526-2EF8D4727D85}"/>
              </a:ext>
            </a:extLst>
          </p:cNvPr>
          <p:cNvSpPr/>
          <p:nvPr userDrawn="1"/>
        </p:nvSpPr>
        <p:spPr>
          <a:xfrm rot="11186973" flipH="1" flipV="1">
            <a:off x="8015491" y="-9382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19701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743C66E0-A994-4C48-BAA6-45ABB4C5A9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r="3118"/>
          <a:stretch/>
        </p:blipFill>
        <p:spPr>
          <a:xfrm>
            <a:off x="0" y="-14287"/>
            <a:ext cx="12192000" cy="688657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13F3FE-F154-4EFB-8C8A-789C9DBFF0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604758-69C1-4EC8-A8FE-98B5ABC89078}"/>
              </a:ext>
            </a:extLst>
          </p:cNvPr>
          <p:cNvSpPr/>
          <p:nvPr userDrawn="1"/>
        </p:nvSpPr>
        <p:spPr>
          <a:xfrm>
            <a:off x="422561" y="2508563"/>
            <a:ext cx="7633857" cy="1466801"/>
          </a:xfrm>
          <a:prstGeom prst="rect">
            <a:avLst/>
          </a:prstGeom>
          <a:noFill/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6B04C4-97F4-4113-B7DD-33D3E0022667}"/>
              </a:ext>
            </a:extLst>
          </p:cNvPr>
          <p:cNvSpPr/>
          <p:nvPr userDrawn="1"/>
        </p:nvSpPr>
        <p:spPr>
          <a:xfrm flipH="1">
            <a:off x="574960" y="2660963"/>
            <a:ext cx="7633857" cy="1466801"/>
          </a:xfrm>
          <a:prstGeom prst="rect">
            <a:avLst/>
          </a:prstGeom>
          <a:solidFill>
            <a:schemeClr val="bg1">
              <a:alpha val="70000"/>
            </a:schemeClr>
          </a:solidFill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户外, 标牌, 黑色&#10;&#10;自动生成的说明">
            <a:extLst>
              <a:ext uri="{FF2B5EF4-FFF2-40B4-BE49-F238E27FC236}">
                <a16:creationId xmlns:a16="http://schemas.microsoft.com/office/drawing/2014/main" id="{DFFEC0BC-1BC4-43C1-96F6-BA042CD7F0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13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4793C82F-DD55-4086-87EA-0D02A10DBD39}"/>
              </a:ext>
            </a:extLst>
          </p:cNvPr>
          <p:cNvSpPr/>
          <p:nvPr userDrawn="1"/>
        </p:nvSpPr>
        <p:spPr>
          <a:xfrm>
            <a:off x="-24000" y="1939923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6461B7-D060-4865-A09E-A755C7FE2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C2341A-CFF9-424C-B25D-BA7AAEC4EA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5470"/>
          <a:stretch/>
        </p:blipFill>
        <p:spPr>
          <a:xfrm>
            <a:off x="-12000" y="2429593"/>
            <a:ext cx="12216000" cy="4428407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491887A5-B310-4C40-9277-CA80A91D291E}"/>
              </a:ext>
            </a:extLst>
          </p:cNvPr>
          <p:cNvSpPr/>
          <p:nvPr userDrawn="1"/>
        </p:nvSpPr>
        <p:spPr>
          <a:xfrm>
            <a:off x="-24000" y="2054945"/>
            <a:ext cx="12240000" cy="90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10F5DD0-55D2-4B07-8B40-060ABC3CE1C3}"/>
              </a:ext>
            </a:extLst>
          </p:cNvPr>
          <p:cNvSpPr/>
          <p:nvPr userDrawn="1"/>
        </p:nvSpPr>
        <p:spPr>
          <a:xfrm>
            <a:off x="1433946" y="1600200"/>
            <a:ext cx="1980000" cy="1980000"/>
          </a:xfrm>
          <a:prstGeom prst="ellipse">
            <a:avLst/>
          </a:prstGeom>
          <a:solidFill>
            <a:srgbClr val="124D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E99A40-B252-47FF-9B02-892164DA91D9}"/>
              </a:ext>
            </a:extLst>
          </p:cNvPr>
          <p:cNvSpPr/>
          <p:nvPr userDrawn="1"/>
        </p:nvSpPr>
        <p:spPr>
          <a:xfrm>
            <a:off x="0" y="3033968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2667E10-8CD1-49FA-9D23-28E00E894B23}"/>
              </a:ext>
            </a:extLst>
          </p:cNvPr>
          <p:cNvSpPr/>
          <p:nvPr userDrawn="1"/>
        </p:nvSpPr>
        <p:spPr>
          <a:xfrm>
            <a:off x="1659082" y="1825336"/>
            <a:ext cx="1529728" cy="15297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81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1FC0AB-0F80-470F-8D0F-1814AF673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643E09C-9600-470D-89A9-58ADBBE2A103}"/>
              </a:ext>
            </a:extLst>
          </p:cNvPr>
          <p:cNvGrpSpPr/>
          <p:nvPr userDrawn="1"/>
        </p:nvGrpSpPr>
        <p:grpSpPr>
          <a:xfrm>
            <a:off x="2863122" y="62434"/>
            <a:ext cx="8978518" cy="609650"/>
            <a:chOff x="3627034" y="2677887"/>
            <a:chExt cx="6856937" cy="250203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61BA460-A4C1-47FE-8E80-ACFF120283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9930" y="2677887"/>
              <a:ext cx="68340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3DAA19C-BBC4-4BC0-B8BB-898BAFB7A03C}"/>
                </a:ext>
              </a:extLst>
            </p:cNvPr>
            <p:cNvCxnSpPr>
              <a:cxnSpLocks/>
            </p:cNvCxnSpPr>
            <p:nvPr/>
          </p:nvCxnSpPr>
          <p:spPr>
            <a:xfrm>
              <a:off x="3627034" y="5179925"/>
              <a:ext cx="685693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709F38D-6D30-4509-87EC-B0E20CCA9161}"/>
                </a:ext>
              </a:extLst>
            </p:cNvPr>
            <p:cNvCxnSpPr/>
            <p:nvPr/>
          </p:nvCxnSpPr>
          <p:spPr>
            <a:xfrm>
              <a:off x="10483971" y="2677887"/>
              <a:ext cx="0" cy="25020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C164D858-9AB4-4AB5-9078-AAE7EEEA5B53}"/>
              </a:ext>
            </a:extLst>
          </p:cNvPr>
          <p:cNvSpPr/>
          <p:nvPr/>
        </p:nvSpPr>
        <p:spPr>
          <a:xfrm>
            <a:off x="1" y="0"/>
            <a:ext cx="12192000" cy="720000"/>
          </a:xfrm>
          <a:prstGeom prst="flowChartProcess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64000">
                <a:srgbClr val="3366AC"/>
              </a:gs>
              <a:gs pos="0">
                <a:srgbClr val="004098"/>
              </a:gs>
              <a:gs pos="81000">
                <a:srgbClr val="4D79B7"/>
              </a:gs>
              <a:gs pos="37000">
                <a:srgbClr val="1A53A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A5A6646-ABAC-49C0-A99F-E64704841A49}"/>
              </a:ext>
            </a:extLst>
          </p:cNvPr>
          <p:cNvCxnSpPr>
            <a:cxnSpLocks/>
          </p:cNvCxnSpPr>
          <p:nvPr/>
        </p:nvCxnSpPr>
        <p:spPr>
          <a:xfrm>
            <a:off x="817708" y="6243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C1BEF6A-0457-4EF0-A796-18A2576C8282}"/>
              </a:ext>
            </a:extLst>
          </p:cNvPr>
          <p:cNvCxnSpPr>
            <a:cxnSpLocks/>
          </p:cNvCxnSpPr>
          <p:nvPr/>
        </p:nvCxnSpPr>
        <p:spPr>
          <a:xfrm>
            <a:off x="817708" y="67208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图片包含 户外, 标牌, 黑色&#10;&#10;自动生成的说明">
            <a:extLst>
              <a:ext uri="{FF2B5EF4-FFF2-40B4-BE49-F238E27FC236}">
                <a16:creationId xmlns:a16="http://schemas.microsoft.com/office/drawing/2014/main" id="{B4E83E1C-3346-440A-BD1E-8E05271AE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2C3D67-EED6-4C96-95B7-B853CFFB4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>
            <a:extLst>
              <a:ext uri="{FF2B5EF4-FFF2-40B4-BE49-F238E27FC236}">
                <a16:creationId xmlns:a16="http://schemas.microsoft.com/office/drawing/2014/main" id="{6BE5CC2F-529B-4261-BEFE-E08F8A8E6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AA27FF-4D24-4D71-A42A-32E30AD5DCFF}"/>
              </a:ext>
            </a:extLst>
          </p:cNvPr>
          <p:cNvSpPr/>
          <p:nvPr userDrawn="1"/>
        </p:nvSpPr>
        <p:spPr>
          <a:xfrm>
            <a:off x="-2" y="4053847"/>
            <a:ext cx="12191999" cy="2804153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DD7CEF-E26C-450F-A0E3-BC28812142DF}"/>
              </a:ext>
            </a:extLst>
          </p:cNvPr>
          <p:cNvSpPr/>
          <p:nvPr userDrawn="1"/>
        </p:nvSpPr>
        <p:spPr>
          <a:xfrm>
            <a:off x="1" y="3772685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295E269D-CDF8-40A9-8CDF-3AABFADCA49F}"/>
              </a:ext>
            </a:extLst>
          </p:cNvPr>
          <p:cNvSpPr/>
          <p:nvPr userDrawn="1"/>
        </p:nvSpPr>
        <p:spPr>
          <a:xfrm rot="5400000">
            <a:off x="4838702" y="81305"/>
            <a:ext cx="2514596" cy="2351994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>
            <a:extLst>
              <a:ext uri="{FF2B5EF4-FFF2-40B4-BE49-F238E27FC236}">
                <a16:creationId xmlns:a16="http://schemas.microsoft.com/office/drawing/2014/main" id="{38595F8F-A7A1-46FA-ABFD-340C45DA6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360000"/>
            <a:ext cx="1606909" cy="1606909"/>
          </a:xfrm>
          <a:prstGeom prst="rect">
            <a:avLst/>
          </a:prstGeom>
        </p:spPr>
      </p:pic>
      <p:pic>
        <p:nvPicPr>
          <p:cNvPr id="18" name="图片 17" descr="图片包含 建筑物&#10;&#10;自动生成的说明">
            <a:extLst>
              <a:ext uri="{FF2B5EF4-FFF2-40B4-BE49-F238E27FC236}">
                <a16:creationId xmlns:a16="http://schemas.microsoft.com/office/drawing/2014/main" id="{96A456C2-727A-4F13-8F23-9FDE434EE7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156" y="2514601"/>
            <a:ext cx="13490313" cy="4343396"/>
          </a:xfrm>
          <a:prstGeom prst="rect">
            <a:avLst/>
          </a:prstGeom>
        </p:spPr>
      </p:pic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7C9109BA-5FEE-48CA-9370-EFDA4643A000}"/>
              </a:ext>
            </a:extLst>
          </p:cNvPr>
          <p:cNvSpPr/>
          <p:nvPr userDrawn="1"/>
        </p:nvSpPr>
        <p:spPr>
          <a:xfrm rot="5400000">
            <a:off x="4838695" y="-6450"/>
            <a:ext cx="2514603" cy="2527502"/>
          </a:xfrm>
          <a:prstGeom prst="homePlate">
            <a:avLst>
              <a:gd name="adj" fmla="val 34883"/>
            </a:avLst>
          </a:prstGeom>
          <a:noFill/>
          <a:ln>
            <a:solidFill>
              <a:srgbClr val="004098"/>
            </a:solidFill>
          </a:ln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763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83BD8-E276-4D40-A00D-DE715B21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16163-8637-448A-A29B-EF43CE9379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5" t="34411" r="4545" b="16541"/>
          <a:stretch/>
        </p:blipFill>
        <p:spPr>
          <a:xfrm>
            <a:off x="0" y="-19050"/>
            <a:ext cx="12192000" cy="36385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8250969-2D6B-44CE-9782-B836629BC562}"/>
              </a:ext>
            </a:extLst>
          </p:cNvPr>
          <p:cNvSpPr/>
          <p:nvPr userDrawn="1"/>
        </p:nvSpPr>
        <p:spPr>
          <a:xfrm>
            <a:off x="0" y="3612450"/>
            <a:ext cx="2880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204963-84F2-4674-BDDC-439F705DB0A3}"/>
              </a:ext>
            </a:extLst>
          </p:cNvPr>
          <p:cNvSpPr/>
          <p:nvPr userDrawn="1"/>
        </p:nvSpPr>
        <p:spPr>
          <a:xfrm>
            <a:off x="3600000" y="3612450"/>
            <a:ext cx="8604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8A168D3-7ADD-4EDA-9CF0-6796FA4B0B12}"/>
              </a:ext>
            </a:extLst>
          </p:cNvPr>
          <p:cNvGrpSpPr/>
          <p:nvPr userDrawn="1"/>
        </p:nvGrpSpPr>
        <p:grpSpPr>
          <a:xfrm>
            <a:off x="-104775" y="6230343"/>
            <a:ext cx="12782550" cy="633773"/>
            <a:chOff x="-119062" y="6214624"/>
            <a:chExt cx="12801601" cy="6662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CEA40F0-0C72-4326-893B-4015C2B64006}"/>
                </a:ext>
              </a:extLst>
            </p:cNvPr>
            <p:cNvGrpSpPr/>
            <p:nvPr userDrawn="1"/>
          </p:nvGrpSpPr>
          <p:grpSpPr>
            <a:xfrm>
              <a:off x="121604" y="6214624"/>
              <a:ext cx="11975604" cy="540000"/>
              <a:chOff x="121604" y="6214624"/>
              <a:chExt cx="11975604" cy="540000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604E850-F05C-4109-A724-4839EB92E8F3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4" b="89976" l="486" r="99943">
                            <a14:foregroundMark x1="47341" y1="41108" x2="30417" y2="41350"/>
                            <a14:foregroundMark x1="30417" y1="41350" x2="13522" y2="65683"/>
                            <a14:foregroundMark x1="51687" y1="43816" x2="69068" y2="40825"/>
                            <a14:foregroundMark x1="69068" y1="40825" x2="87907" y2="64996"/>
                            <a14:foregroundMark x1="74385" y1="47898" x2="82590" y2="60914"/>
                            <a14:foregroundMark x1="75357" y1="47251" x2="81618" y2="57478"/>
                            <a14:foregroundMark x1="34305" y1="41754" x2="16895" y2="65683"/>
                            <a14:foregroundMark x1="1458" y1="67745" x2="36221" y2="65683"/>
                            <a14:foregroundMark x1="36221" y1="65683" x2="87993" y2="69078"/>
                            <a14:foregroundMark x1="87993" y1="69078" x2="99971" y2="68391"/>
                            <a14:foregroundMark x1="486" y1="68391" x2="19211" y2="67745"/>
                            <a14:foregroundMark x1="19211" y1="67745" x2="54088" y2="69078"/>
                            <a14:foregroundMark x1="54088" y1="69078" x2="69068" y2="677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/>
            </p:blipFill>
            <p:spPr>
              <a:xfrm>
                <a:off x="6301009" y="6248472"/>
                <a:ext cx="764568" cy="414282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D19D10F7-5991-4D6E-B3F8-1800DC6D0C21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/>
            </p:blipFill>
            <p:spPr>
              <a:xfrm>
                <a:off x="4660521" y="6248960"/>
                <a:ext cx="763481" cy="413794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B02F4503-4380-4E00-947B-16FA62BC00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35030" y1="54468" x2="37203" y2="57582"/>
                            <a14:foregroundMark x1="42036" y1="55115" x2="31513" y2="68095"/>
                            <a14:foregroundMark x1="21904" y1="71816" x2="32828" y2="72422"/>
                            <a14:foregroundMark x1="44209" y1="72422" x2="52717" y2="73262"/>
                            <a14:foregroundMark x1="67136" y1="73374" x2="77495" y2="73069"/>
                            <a14:foregroundMark x1="60852" y1="57582" x2="57363" y2="55722"/>
                            <a14:foregroundMark x1="57792" y1="58795" x2="70918" y2="71816"/>
                            <a14:foregroundMark x1="70918" y1="71816" x2="60423" y2="55115"/>
                            <a14:foregroundMark x1="60423" y1="55115" x2="58221" y2="59442"/>
                            <a14:backgroundMark x1="52531" y1="74282" x2="62625" y2="74282"/>
                            <a14:backgroundMark x1="52531" y1="73676" x2="67000" y2="73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558" y="6214624"/>
                <a:ext cx="763839" cy="540000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44E1E1D-FC2B-4A8B-A946-174EEAEAE77D}"/>
                  </a:ext>
                </a:extLst>
              </p:cNvPr>
              <p:cNvSpPr/>
              <p:nvPr userDrawn="1"/>
            </p:nvSpPr>
            <p:spPr>
              <a:xfrm>
                <a:off x="121604" y="6366822"/>
                <a:ext cx="93864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6D0DA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1896</a:t>
                </a:r>
                <a:endParaRPr lang="zh-CN" altLang="en-US" sz="1800" b="0" cap="none" spc="0" dirty="0">
                  <a:ln w="0"/>
                  <a:solidFill>
                    <a:srgbClr val="C6D0DA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C212769-84D1-4B12-A927-32883B34594F}"/>
                  </a:ext>
                </a:extLst>
              </p:cNvPr>
              <p:cNvSpPr/>
              <p:nvPr userDrawn="1"/>
            </p:nvSpPr>
            <p:spPr>
              <a:xfrm>
                <a:off x="11195741" y="6366822"/>
                <a:ext cx="90146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9D3DD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SJTU</a:t>
                </a:r>
                <a:endParaRPr lang="zh-CN" altLang="en-US" sz="1800" b="0" cap="none" spc="0" dirty="0">
                  <a:ln w="0"/>
                  <a:solidFill>
                    <a:srgbClr val="C9D3DD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60854B86-6F10-4180-A679-E147D795AC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759" y="6214624"/>
                <a:ext cx="763839" cy="540000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2A8D605C-8A11-4874-AD0D-C364209E3BC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8538" y="6214624"/>
                <a:ext cx="381842" cy="540000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3C8263C-AE44-402F-A314-4E3160D98EA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951" y="6214624"/>
                <a:ext cx="763667" cy="540000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ADB8E38-DE0A-4506-BE6F-8441FAF09F15}"/>
                </a:ext>
              </a:extLst>
            </p:cNvPr>
            <p:cNvGrpSpPr/>
            <p:nvPr userDrawn="1"/>
          </p:nvGrpSpPr>
          <p:grpSpPr>
            <a:xfrm>
              <a:off x="-119062" y="6628418"/>
              <a:ext cx="12801601" cy="252412"/>
              <a:chOff x="-334836" y="4320033"/>
              <a:chExt cx="13395617" cy="451143"/>
            </a:xfrm>
            <a:effectLst>
              <a:reflection blurRad="6350" stA="50000" endA="300" endPos="55500" dist="50800" dir="5400000" sy="-100000" algn="bl" rotWithShape="0"/>
            </a:effectLst>
            <a:scene3d>
              <a:camera prst="perspectiveRelaxedModerately"/>
              <a:lightRig rig="contrasting" dir="t"/>
            </a:scene3d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4CD4A2B2-CB5F-4B21-B08D-E94C1202F68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713618" y="4320033"/>
                <a:ext cx="2347163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9DE37F8-88EF-4BAA-B0B1-602902DEDC0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21914" r="6898"/>
              <a:stretch/>
            </p:blipFill>
            <p:spPr>
              <a:xfrm>
                <a:off x="1728372" y="4320033"/>
                <a:ext cx="1670886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8ED5FC0-8676-4FBD-8979-EF1783F1061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-4857" r="4857"/>
              <a:stretch/>
            </p:blipFill>
            <p:spPr>
              <a:xfrm>
                <a:off x="-334836" y="4320033"/>
                <a:ext cx="2353260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0C6B451F-CF09-4575-B895-43B04433EE4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9368" r="-9368"/>
              <a:stretch/>
            </p:blipFill>
            <p:spPr>
              <a:xfrm>
                <a:off x="3399258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818B9103-6252-472C-86E0-59D6FFC4732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04844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7D93957-447B-4CAC-9D8D-BE52F45BF6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0536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860681C4-7D8C-456C-8D97-EEEB2173DE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905886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78A188A-5E96-4B87-8D9C-6BAB3A045AF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8924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</p:grpSp>
      </p:grpSp>
      <p:pic>
        <p:nvPicPr>
          <p:cNvPr id="32" name="图片 31" descr="图片包含 户外, 标牌, 黑色&#10;&#10;自动生成的说明">
            <a:extLst>
              <a:ext uri="{FF2B5EF4-FFF2-40B4-BE49-F238E27FC236}">
                <a16:creationId xmlns:a16="http://schemas.microsoft.com/office/drawing/2014/main" id="{B8E2A387-BC25-42E5-8439-B7508DC56A0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00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8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confont-11253-5330645">
            <a:extLst>
              <a:ext uri="{FF2B5EF4-FFF2-40B4-BE49-F238E27FC236}">
                <a16:creationId xmlns:a16="http://schemas.microsoft.com/office/drawing/2014/main" id="{97B5628B-4DEA-4902-9F58-42E3DAA88444}"/>
              </a:ext>
            </a:extLst>
          </p:cNvPr>
          <p:cNvSpPr/>
          <p:nvPr userDrawn="1"/>
        </p:nvSpPr>
        <p:spPr>
          <a:xfrm>
            <a:off x="931495" y="785354"/>
            <a:ext cx="10329011" cy="5348934"/>
          </a:xfrm>
          <a:custGeom>
            <a:avLst/>
            <a:gdLst>
              <a:gd name="connsiteX0" fmla="*/ 833 w 606721"/>
              <a:gd name="connsiteY0" fmla="*/ 44880 h 394602"/>
              <a:gd name="connsiteX1" fmla="*/ 287329 w 606721"/>
              <a:gd name="connsiteY1" fmla="*/ 223276 h 394602"/>
              <a:gd name="connsiteX2" fmla="*/ 288161 w 606721"/>
              <a:gd name="connsiteY2" fmla="*/ 223692 h 394602"/>
              <a:gd name="connsiteX3" fmla="*/ 289411 w 606721"/>
              <a:gd name="connsiteY3" fmla="*/ 224523 h 394602"/>
              <a:gd name="connsiteX4" fmla="*/ 295657 w 606721"/>
              <a:gd name="connsiteY4" fmla="*/ 227018 h 394602"/>
              <a:gd name="connsiteX5" fmla="*/ 296490 w 606721"/>
              <a:gd name="connsiteY5" fmla="*/ 227018 h 394602"/>
              <a:gd name="connsiteX6" fmla="*/ 303569 w 606721"/>
              <a:gd name="connsiteY6" fmla="*/ 227850 h 394602"/>
              <a:gd name="connsiteX7" fmla="*/ 310648 w 606721"/>
              <a:gd name="connsiteY7" fmla="*/ 227018 h 394602"/>
              <a:gd name="connsiteX8" fmla="*/ 311064 w 606721"/>
              <a:gd name="connsiteY8" fmla="*/ 227018 h 394602"/>
              <a:gd name="connsiteX9" fmla="*/ 317311 w 606721"/>
              <a:gd name="connsiteY9" fmla="*/ 224523 h 394602"/>
              <a:gd name="connsiteX10" fmla="*/ 318560 w 606721"/>
              <a:gd name="connsiteY10" fmla="*/ 223692 h 394602"/>
              <a:gd name="connsiteX11" fmla="*/ 319809 w 606721"/>
              <a:gd name="connsiteY11" fmla="*/ 223276 h 394602"/>
              <a:gd name="connsiteX12" fmla="*/ 605888 w 606721"/>
              <a:gd name="connsiteY12" fmla="*/ 44880 h 394602"/>
              <a:gd name="connsiteX13" fmla="*/ 606721 w 606721"/>
              <a:gd name="connsiteY13" fmla="*/ 54445 h 394602"/>
              <a:gd name="connsiteX14" fmla="*/ 606721 w 606721"/>
              <a:gd name="connsiteY14" fmla="*/ 340543 h 394602"/>
              <a:gd name="connsiteX15" fmla="*/ 552587 w 606721"/>
              <a:gd name="connsiteY15" fmla="*/ 394602 h 394602"/>
              <a:gd name="connsiteX16" fmla="*/ 54135 w 606721"/>
              <a:gd name="connsiteY16" fmla="*/ 394602 h 394602"/>
              <a:gd name="connsiteX17" fmla="*/ 0 w 606721"/>
              <a:gd name="connsiteY17" fmla="*/ 340543 h 394602"/>
              <a:gd name="connsiteX18" fmla="*/ 0 w 606721"/>
              <a:gd name="connsiteY18" fmla="*/ 54445 h 394602"/>
              <a:gd name="connsiteX19" fmla="*/ 833 w 606721"/>
              <a:gd name="connsiteY19" fmla="*/ 44880 h 394602"/>
              <a:gd name="connsiteX20" fmla="*/ 54126 w 606721"/>
              <a:gd name="connsiteY20" fmla="*/ 0 h 394602"/>
              <a:gd name="connsiteX21" fmla="*/ 552603 w 606721"/>
              <a:gd name="connsiteY21" fmla="*/ 0 h 394602"/>
              <a:gd name="connsiteX22" fmla="*/ 561348 w 606721"/>
              <a:gd name="connsiteY22" fmla="*/ 831 h 394602"/>
              <a:gd name="connsiteX23" fmla="*/ 303573 w 606721"/>
              <a:gd name="connsiteY23" fmla="*/ 161313 h 394602"/>
              <a:gd name="connsiteX24" fmla="*/ 45797 w 606721"/>
              <a:gd name="connsiteY24" fmla="*/ 831 h 394602"/>
              <a:gd name="connsiteX25" fmla="*/ 54126 w 606721"/>
              <a:gd name="connsiteY25" fmla="*/ 0 h 39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721" h="394602">
                <a:moveTo>
                  <a:pt x="833" y="44880"/>
                </a:moveTo>
                <a:lnTo>
                  <a:pt x="287329" y="223276"/>
                </a:lnTo>
                <a:cubicBezTo>
                  <a:pt x="287745" y="223692"/>
                  <a:pt x="287745" y="223692"/>
                  <a:pt x="288161" y="223692"/>
                </a:cubicBezTo>
                <a:cubicBezTo>
                  <a:pt x="288578" y="224108"/>
                  <a:pt x="288994" y="224108"/>
                  <a:pt x="289411" y="224523"/>
                </a:cubicBezTo>
                <a:cubicBezTo>
                  <a:pt x="291493" y="225355"/>
                  <a:pt x="293575" y="226187"/>
                  <a:pt x="295657" y="227018"/>
                </a:cubicBezTo>
                <a:cubicBezTo>
                  <a:pt x="296073" y="227018"/>
                  <a:pt x="296073" y="227018"/>
                  <a:pt x="296490" y="227018"/>
                </a:cubicBezTo>
                <a:cubicBezTo>
                  <a:pt x="298572" y="227434"/>
                  <a:pt x="301070" y="227850"/>
                  <a:pt x="303569" y="227850"/>
                </a:cubicBezTo>
                <a:cubicBezTo>
                  <a:pt x="305651" y="227850"/>
                  <a:pt x="308150" y="227434"/>
                  <a:pt x="310648" y="227018"/>
                </a:cubicBezTo>
                <a:cubicBezTo>
                  <a:pt x="310648" y="227018"/>
                  <a:pt x="311064" y="227018"/>
                  <a:pt x="311064" y="227018"/>
                </a:cubicBezTo>
                <a:cubicBezTo>
                  <a:pt x="313147" y="226187"/>
                  <a:pt x="315229" y="225355"/>
                  <a:pt x="317311" y="224523"/>
                </a:cubicBezTo>
                <a:cubicBezTo>
                  <a:pt x="317727" y="224108"/>
                  <a:pt x="318144" y="224108"/>
                  <a:pt x="318560" y="223692"/>
                </a:cubicBezTo>
                <a:cubicBezTo>
                  <a:pt x="318976" y="223692"/>
                  <a:pt x="319393" y="223692"/>
                  <a:pt x="319809" y="223276"/>
                </a:cubicBezTo>
                <a:lnTo>
                  <a:pt x="605888" y="44880"/>
                </a:lnTo>
                <a:cubicBezTo>
                  <a:pt x="606305" y="48207"/>
                  <a:pt x="606721" y="51118"/>
                  <a:pt x="606721" y="54445"/>
                </a:cubicBezTo>
                <a:lnTo>
                  <a:pt x="606721" y="340543"/>
                </a:lnTo>
                <a:cubicBezTo>
                  <a:pt x="606721" y="370483"/>
                  <a:pt x="582569" y="394602"/>
                  <a:pt x="552587" y="394602"/>
                </a:cubicBezTo>
                <a:lnTo>
                  <a:pt x="54135" y="394602"/>
                </a:lnTo>
                <a:cubicBezTo>
                  <a:pt x="24152" y="394602"/>
                  <a:pt x="0" y="370483"/>
                  <a:pt x="0" y="340543"/>
                </a:cubicBezTo>
                <a:lnTo>
                  <a:pt x="0" y="54445"/>
                </a:lnTo>
                <a:cubicBezTo>
                  <a:pt x="0" y="51118"/>
                  <a:pt x="417" y="48207"/>
                  <a:pt x="833" y="44880"/>
                </a:cubicBezTo>
                <a:close/>
                <a:moveTo>
                  <a:pt x="54126" y="0"/>
                </a:moveTo>
                <a:lnTo>
                  <a:pt x="552603" y="0"/>
                </a:lnTo>
                <a:cubicBezTo>
                  <a:pt x="555518" y="0"/>
                  <a:pt x="558433" y="416"/>
                  <a:pt x="561348" y="831"/>
                </a:cubicBezTo>
                <a:lnTo>
                  <a:pt x="303573" y="161313"/>
                </a:lnTo>
                <a:lnTo>
                  <a:pt x="45797" y="831"/>
                </a:lnTo>
                <a:cubicBezTo>
                  <a:pt x="48296" y="416"/>
                  <a:pt x="51211" y="0"/>
                  <a:pt x="54126" y="0"/>
                </a:cubicBezTo>
                <a:close/>
              </a:path>
            </a:pathLst>
          </a:custGeom>
          <a:blipFill dpi="0" rotWithShape="1">
            <a:blip r:embed="rId2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280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232B6E3C-EDA9-473D-893D-CC1CA3F049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430031" y="2966452"/>
            <a:ext cx="5331939" cy="12026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3600" b="1">
                <a:solidFill>
                  <a:srgbClr val="3366AC"/>
                </a:solidFill>
              </a:defRPr>
            </a:lvl1pPr>
          </a:lstStyle>
          <a:p>
            <a:r>
              <a:rPr lang="zh-CN" altLang="en-US" dirty="0"/>
              <a:t>单击此处添加文字</a:t>
            </a:r>
          </a:p>
        </p:txBody>
      </p:sp>
      <p:pic>
        <p:nvPicPr>
          <p:cNvPr id="26" name="图片 25" descr="图片包含 户外, 标牌, 黑色&#10;&#10;自动生成的说明">
            <a:extLst>
              <a:ext uri="{FF2B5EF4-FFF2-40B4-BE49-F238E27FC236}">
                <a16:creationId xmlns:a16="http://schemas.microsoft.com/office/drawing/2014/main" id="{73C4D57C-77B3-4361-98AD-859E2FDC96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2028376"/>
            <a:ext cx="720000" cy="72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6456EE7-0996-45D5-8B52-10A61EE2FD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53829"/>
            <a:ext cx="12192000" cy="8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1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004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43ACB671-65C1-4A82-A9C3-944ADD8C28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0607FCC-5D03-40F9-93E9-4EC7E4D9A0F2}"/>
              </a:ext>
            </a:extLst>
          </p:cNvPr>
          <p:cNvSpPr/>
          <p:nvPr userDrawn="1"/>
        </p:nvSpPr>
        <p:spPr>
          <a:xfrm>
            <a:off x="0" y="2810176"/>
            <a:ext cx="12192000" cy="1283368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户外, 标牌, 黑色&#10;&#10;自动生成的说明">
            <a:extLst>
              <a:ext uri="{FF2B5EF4-FFF2-40B4-BE49-F238E27FC236}">
                <a16:creationId xmlns:a16="http://schemas.microsoft.com/office/drawing/2014/main" id="{A58D0205-E393-41A1-B50C-CD7415E2E8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30" y="1206906"/>
            <a:ext cx="1175340" cy="11753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506219-C28B-4FCF-9870-B503F14B1A74}"/>
              </a:ext>
            </a:extLst>
          </p:cNvPr>
          <p:cNvSpPr/>
          <p:nvPr userDrawn="1"/>
        </p:nvSpPr>
        <p:spPr>
          <a:xfrm>
            <a:off x="0" y="418288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4D3CE6-4981-496B-BEA7-FE1213F035D6}"/>
              </a:ext>
            </a:extLst>
          </p:cNvPr>
          <p:cNvSpPr/>
          <p:nvPr userDrawn="1"/>
        </p:nvSpPr>
        <p:spPr>
          <a:xfrm>
            <a:off x="0" y="267511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AE5583-E3AE-489E-8549-B122F6BB4E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51716"/>
          <a:stretch/>
        </p:blipFill>
        <p:spPr>
          <a:xfrm>
            <a:off x="5163231" y="0"/>
            <a:ext cx="1865538" cy="12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0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建筑物&#10;&#10;自动生成的说明">
            <a:extLst>
              <a:ext uri="{FF2B5EF4-FFF2-40B4-BE49-F238E27FC236}">
                <a16:creationId xmlns:a16="http://schemas.microsoft.com/office/drawing/2014/main" id="{96A456C2-727A-4F13-8F23-9FDE434EE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600"/>
            <a:ext cx="12372188" cy="39834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2C3D67-EED6-4C96-95B7-B853CFFB4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>
            <a:extLst>
              <a:ext uri="{FF2B5EF4-FFF2-40B4-BE49-F238E27FC236}">
                <a16:creationId xmlns:a16="http://schemas.microsoft.com/office/drawing/2014/main" id="{6BE5CC2F-529B-4261-BEFE-E08F8A8E6A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AA27FF-4D24-4D71-A42A-32E30AD5DCFF}"/>
              </a:ext>
            </a:extLst>
          </p:cNvPr>
          <p:cNvSpPr/>
          <p:nvPr userDrawn="1"/>
        </p:nvSpPr>
        <p:spPr>
          <a:xfrm>
            <a:off x="-3" y="2562394"/>
            <a:ext cx="12191999" cy="1201702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DD7CEF-E26C-450F-A0E3-BC28812142DF}"/>
              </a:ext>
            </a:extLst>
          </p:cNvPr>
          <p:cNvSpPr/>
          <p:nvPr userDrawn="1"/>
        </p:nvSpPr>
        <p:spPr>
          <a:xfrm>
            <a:off x="-4" y="2373481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295E269D-CDF8-40A9-8CDF-3AABFADCA49F}"/>
              </a:ext>
            </a:extLst>
          </p:cNvPr>
          <p:cNvSpPr/>
          <p:nvPr userDrawn="1"/>
        </p:nvSpPr>
        <p:spPr>
          <a:xfrm rot="5400000">
            <a:off x="5036822" y="131045"/>
            <a:ext cx="2118356" cy="1856273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>
            <a:extLst>
              <a:ext uri="{FF2B5EF4-FFF2-40B4-BE49-F238E27FC236}">
                <a16:creationId xmlns:a16="http://schemas.microsoft.com/office/drawing/2014/main" id="{38595F8F-A7A1-46FA-ABFD-340C45DA6D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192360"/>
            <a:ext cx="1606909" cy="16069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6FF6E3E-6706-4332-9557-670E6362B883}"/>
              </a:ext>
            </a:extLst>
          </p:cNvPr>
          <p:cNvSpPr/>
          <p:nvPr userDrawn="1"/>
        </p:nvSpPr>
        <p:spPr>
          <a:xfrm>
            <a:off x="1" y="3856996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1FC0AB-0F80-470F-8D0F-1814AF673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6CEBC6-4093-485D-865B-683A18A278E0}"/>
              </a:ext>
            </a:extLst>
          </p:cNvPr>
          <p:cNvGrpSpPr/>
          <p:nvPr userDrawn="1"/>
        </p:nvGrpSpPr>
        <p:grpSpPr>
          <a:xfrm>
            <a:off x="1" y="0"/>
            <a:ext cx="12192000" cy="720000"/>
            <a:chOff x="1440455" y="2421654"/>
            <a:chExt cx="9311089" cy="2954922"/>
          </a:xfrm>
        </p:grpSpPr>
        <p:sp>
          <p:nvSpPr>
            <p:cNvPr id="10" name="流程图: 过程 9">
              <a:extLst>
                <a:ext uri="{FF2B5EF4-FFF2-40B4-BE49-F238E27FC236}">
                  <a16:creationId xmlns:a16="http://schemas.microsoft.com/office/drawing/2014/main" id="{C08861C9-560D-406C-8B3A-C7C0F0FAFA90}"/>
                </a:ext>
              </a:extLst>
            </p:cNvPr>
            <p:cNvSpPr/>
            <p:nvPr/>
          </p:nvSpPr>
          <p:spPr>
            <a:xfrm>
              <a:off x="1440455" y="2421654"/>
              <a:ext cx="9311089" cy="2954922"/>
            </a:xfrm>
            <a:prstGeom prst="flowChartProcess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64000">
                  <a:srgbClr val="3366AC"/>
                </a:gs>
                <a:gs pos="0">
                  <a:srgbClr val="004098"/>
                </a:gs>
                <a:gs pos="81000">
                  <a:srgbClr val="4D79B7"/>
                </a:gs>
                <a:gs pos="37000">
                  <a:srgbClr val="1A53A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AD077B-5D83-4535-BEFA-251FCD02F2EF}"/>
                </a:ext>
              </a:extLst>
            </p:cNvPr>
            <p:cNvCxnSpPr>
              <a:cxnSpLocks/>
            </p:cNvCxnSpPr>
            <p:nvPr/>
          </p:nvCxnSpPr>
          <p:spPr>
            <a:xfrm>
              <a:off x="2064942" y="2677887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9767BBA-B4C5-4869-936B-1F1C96BD961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942" y="5179926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4BE4AEA-23A6-40D9-8EE9-B53007C5E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0" y="6054766"/>
            <a:ext cx="12166903" cy="411617"/>
          </a:xfrm>
          <a:prstGeom prst="rect">
            <a:avLst/>
          </a:prstGeom>
        </p:spPr>
      </p:pic>
      <p:pic>
        <p:nvPicPr>
          <p:cNvPr id="16" name="图片 15" descr="图片包含 户外, 标牌, 黑色&#10;&#10;自动生成的说明">
            <a:extLst>
              <a:ext uri="{FF2B5EF4-FFF2-40B4-BE49-F238E27FC236}">
                <a16:creationId xmlns:a16="http://schemas.microsoft.com/office/drawing/2014/main" id="{CEF2F106-6D36-4DD5-9815-4A3454D5F5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498B3E8D-49F0-4138-B415-52FABD89BA80}"/>
              </a:ext>
            </a:extLst>
          </p:cNvPr>
          <p:cNvSpPr>
            <a:spLocks/>
          </p:cNvSpPr>
          <p:nvPr userDrawn="1"/>
        </p:nvSpPr>
        <p:spPr bwMode="auto">
          <a:xfrm>
            <a:off x="9380002" y="-3704"/>
            <a:ext cx="1947863" cy="2874963"/>
          </a:xfrm>
          <a:custGeom>
            <a:avLst/>
            <a:gdLst>
              <a:gd name="T0" fmla="*/ 0 w 1227"/>
              <a:gd name="T1" fmla="*/ 0 h 1811"/>
              <a:gd name="T2" fmla="*/ 1227 w 1227"/>
              <a:gd name="T3" fmla="*/ 0 h 1811"/>
              <a:gd name="T4" fmla="*/ 1227 w 1227"/>
              <a:gd name="T5" fmla="*/ 1811 h 1811"/>
              <a:gd name="T6" fmla="*/ 0 w 1227"/>
              <a:gd name="T7" fmla="*/ 0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7" h="1811">
                <a:moveTo>
                  <a:pt x="0" y="0"/>
                </a:moveTo>
                <a:lnTo>
                  <a:pt x="1227" y="0"/>
                </a:lnTo>
                <a:lnTo>
                  <a:pt x="1227" y="18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9804"/>
            </a:schemeClr>
          </a:solidFill>
          <a:ln w="6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904449-D5C5-4FD3-8F78-F4EF6C908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"/>
          <a:stretch/>
        </p:blipFill>
        <p:spPr>
          <a:xfrm>
            <a:off x="0" y="0"/>
            <a:ext cx="8457739" cy="6852458"/>
          </a:xfrm>
          <a:custGeom>
            <a:avLst/>
            <a:gdLst>
              <a:gd name="connsiteX0" fmla="*/ 0 w 8457739"/>
              <a:gd name="connsiteY0" fmla="*/ 0 h 6852458"/>
              <a:gd name="connsiteX1" fmla="*/ 4178729 w 8457739"/>
              <a:gd name="connsiteY1" fmla="*/ 0 h 6852458"/>
              <a:gd name="connsiteX2" fmla="*/ 8457739 w 8457739"/>
              <a:gd name="connsiteY2" fmla="*/ 6852458 h 6852458"/>
              <a:gd name="connsiteX3" fmla="*/ 0 w 8457739"/>
              <a:gd name="connsiteY3" fmla="*/ 6852458 h 685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7739" h="6852458">
                <a:moveTo>
                  <a:pt x="0" y="0"/>
                </a:moveTo>
                <a:lnTo>
                  <a:pt x="4178729" y="0"/>
                </a:lnTo>
                <a:lnTo>
                  <a:pt x="8457739" y="6852458"/>
                </a:lnTo>
                <a:lnTo>
                  <a:pt x="0" y="6852458"/>
                </a:lnTo>
                <a:close/>
              </a:path>
            </a:pathLst>
          </a:cu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0BDD45E6-B4E9-4F8B-9EED-FD4693E85669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8460052" cy="6861704"/>
          </a:xfrm>
          <a:custGeom>
            <a:avLst/>
            <a:gdLst>
              <a:gd name="T0" fmla="*/ 0 w 4326"/>
              <a:gd name="T1" fmla="*/ 0 h 3234"/>
              <a:gd name="T2" fmla="*/ 2135 w 4326"/>
              <a:gd name="T3" fmla="*/ 0 h 3234"/>
              <a:gd name="T4" fmla="*/ 4326 w 4326"/>
              <a:gd name="T5" fmla="*/ 3234 h 3234"/>
              <a:gd name="T6" fmla="*/ 0 w 4326"/>
              <a:gd name="T7" fmla="*/ 3234 h 3234"/>
              <a:gd name="T8" fmla="*/ 0 w 4326"/>
              <a:gd name="T9" fmla="*/ 0 h 3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26" h="3234">
                <a:moveTo>
                  <a:pt x="0" y="0"/>
                </a:moveTo>
                <a:lnTo>
                  <a:pt x="2135" y="0"/>
                </a:lnTo>
                <a:lnTo>
                  <a:pt x="4326" y="3234"/>
                </a:lnTo>
                <a:lnTo>
                  <a:pt x="0" y="323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57000"/>
            </a:sysClr>
          </a:solidFill>
          <a:ln w="6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008C9642-C122-49E8-9062-984F93E7F737}"/>
              </a:ext>
            </a:extLst>
          </p:cNvPr>
          <p:cNvSpPr/>
          <p:nvPr userDrawn="1"/>
        </p:nvSpPr>
        <p:spPr>
          <a:xfrm>
            <a:off x="5887468" y="4897596"/>
            <a:ext cx="2570271" cy="1966865"/>
          </a:xfrm>
          <a:prstGeom prst="triangle">
            <a:avLst>
              <a:gd name="adj" fmla="val 51849"/>
            </a:avLst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8668834-19BA-47B3-A02D-AE1B0EA7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196" r="37111"/>
          <a:stretch/>
        </p:blipFill>
        <p:spPr>
          <a:xfrm>
            <a:off x="9699877" y="-3704"/>
            <a:ext cx="2492124" cy="5884732"/>
          </a:xfrm>
          <a:prstGeom prst="rect">
            <a:avLst/>
          </a:prstGeom>
        </p:spPr>
      </p:pic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C3FCE268-F8B2-48F7-8E94-A7393E50D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8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7D72E6A-6AB6-4B32-9DF8-C5C8BBDEFA41}"/>
              </a:ext>
            </a:extLst>
          </p:cNvPr>
          <p:cNvGrpSpPr/>
          <p:nvPr userDrawn="1"/>
        </p:nvGrpSpPr>
        <p:grpSpPr>
          <a:xfrm>
            <a:off x="1014413" y="1390384"/>
            <a:ext cx="5194594" cy="4077232"/>
            <a:chOff x="5253925" y="856186"/>
            <a:chExt cx="6555782" cy="514562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9519395-A4CF-4088-9B81-BB0C6C6B6C51}"/>
                </a:ext>
              </a:extLst>
            </p:cNvPr>
            <p:cNvGrpSpPr/>
            <p:nvPr/>
          </p:nvGrpSpPr>
          <p:grpSpPr>
            <a:xfrm>
              <a:off x="5455964" y="978526"/>
              <a:ext cx="6123124" cy="4900949"/>
              <a:chOff x="9144264" y="1395808"/>
              <a:chExt cx="5080440" cy="406638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D9AE3E12-CAE7-4B63-8BD9-12CB2C821333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0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7ACE286-1A48-4E4C-AD28-142EE738A2FE}"/>
                    </a:ext>
                  </a:extLst>
                </p:cNvPr>
                <p:cNvSpPr/>
                <p:nvPr/>
              </p:nvSpPr>
              <p:spPr>
                <a:xfrm>
                  <a:off x="0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Picture 53_1">
                  <a:extLst>
                    <a:ext uri="{FF2B5EF4-FFF2-40B4-BE49-F238E27FC236}">
                      <a16:creationId xmlns:a16="http://schemas.microsoft.com/office/drawing/2014/main" id="{5E4F8AF9-D6ED-498B-8565-5AFCB1F16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r="66667"/>
                <a:stretch>
                  <a:fillRect/>
                </a:stretch>
              </p:blipFill>
              <p:spPr>
                <a:xfrm>
                  <a:off x="0" y="850304"/>
                  <a:ext cx="2032176" cy="4066384"/>
                </a:xfrm>
                <a:prstGeom prst="rect">
                  <a:avLst/>
                </a:prstGeom>
                <a:sp3d z="-879958"/>
              </p:spPr>
            </p:pic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516E5F11-0EE3-4123-BEE5-D1F5FB3AD79A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1168229" y="850304"/>
                <a:chExt cx="5080440" cy="4066384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9693751A-DAD1-4FEF-8B5A-6DAC6D47377B}"/>
                    </a:ext>
                  </a:extLst>
                </p:cNvPr>
                <p:cNvSpPr/>
                <p:nvPr/>
              </p:nvSpPr>
              <p:spPr>
                <a:xfrm>
                  <a:off x="1168229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Picture 54_2">
                  <a:extLst>
                    <a:ext uri="{FF2B5EF4-FFF2-40B4-BE49-F238E27FC236}">
                      <a16:creationId xmlns:a16="http://schemas.microsoft.com/office/drawing/2014/main" id="{7F1B3EB4-5BAB-40F3-B222-99D91F8319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3333" r="33333"/>
                <a:stretch>
                  <a:fillRect/>
                </a:stretch>
              </p:blipFill>
              <p:spPr>
                <a:xfrm>
                  <a:off x="2692356" y="850304"/>
                  <a:ext cx="2032186" cy="4066384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5B7AABB5-24A3-4570-9CA9-1977F2BDFAF1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4368624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1738A7A-971E-4106-B557-37FBC391E875}"/>
                    </a:ext>
                  </a:extLst>
                </p:cNvPr>
                <p:cNvSpPr/>
                <p:nvPr/>
              </p:nvSpPr>
              <p:spPr>
                <a:xfrm>
                  <a:off x="4368624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Picture 55_3">
                  <a:extLst>
                    <a:ext uri="{FF2B5EF4-FFF2-40B4-BE49-F238E27FC236}">
                      <a16:creationId xmlns:a16="http://schemas.microsoft.com/office/drawing/2014/main" id="{9D6C89F8-995A-43A1-9DA9-243F462866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66667"/>
                <a:stretch>
                  <a:fillRect/>
                </a:stretch>
              </p:blipFill>
              <p:spPr>
                <a:xfrm>
                  <a:off x="7416888" y="850304"/>
                  <a:ext cx="2032176" cy="4066384"/>
                </a:xfrm>
                <a:prstGeom prst="rect">
                  <a:avLst/>
                </a:prstGeom>
                <a:sp3d z="879958"/>
              </p:spPr>
            </p:pic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76FAE95-CB28-4BE0-9740-60C629BBEF82}"/>
                </a:ext>
              </a:extLst>
            </p:cNvPr>
            <p:cNvGrpSpPr/>
            <p:nvPr/>
          </p:nvGrpSpPr>
          <p:grpSpPr>
            <a:xfrm>
              <a:off x="5253925" y="856186"/>
              <a:ext cx="6555782" cy="5145628"/>
              <a:chOff x="11322365" y="1920821"/>
              <a:chExt cx="4618120" cy="448094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F73A6D7-D426-44B5-BD7D-FB3F6E5B7F9C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0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2CC4F96-26C8-4485-AEF9-BD26914B5B5D}"/>
                    </a:ext>
                  </a:extLst>
                </p:cNvPr>
                <p:cNvSpPr/>
                <p:nvPr/>
              </p:nvSpPr>
              <p:spPr>
                <a:xfrm>
                  <a:off x="0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6" name="Picture 35_1">
                  <a:extLst>
                    <a:ext uri="{FF2B5EF4-FFF2-40B4-BE49-F238E27FC236}">
                      <a16:creationId xmlns:a16="http://schemas.microsoft.com/office/drawing/2014/main" id="{F9838FA3-C570-4275-8B0B-DE81CD0A3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66667"/>
                <a:stretch>
                  <a:fillRect/>
                </a:stretch>
              </p:blipFill>
              <p:spPr>
                <a:xfrm>
                  <a:off x="0" y="670463"/>
                  <a:ext cx="1847249" cy="4480948"/>
                </a:xfrm>
                <a:prstGeom prst="rect">
                  <a:avLst/>
                </a:prstGeom>
                <a:sp3d z="-799882"/>
              </p:spPr>
            </p:pic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3A48E0F-58DF-4727-9BC7-7522B2076E63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1276957" y="670463"/>
                <a:chExt cx="4618120" cy="4480948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353F63B1-505A-45F0-9F57-49E81D1D0304}"/>
                    </a:ext>
                  </a:extLst>
                </p:cNvPr>
                <p:cNvSpPr/>
                <p:nvPr/>
              </p:nvSpPr>
              <p:spPr>
                <a:xfrm>
                  <a:off x="1276957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4" name="Picture 36_2">
                  <a:extLst>
                    <a:ext uri="{FF2B5EF4-FFF2-40B4-BE49-F238E27FC236}">
                      <a16:creationId xmlns:a16="http://schemas.microsoft.com/office/drawing/2014/main" id="{6AE70169-1BF2-464C-9D54-1C29841AC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33333" r="33333"/>
                <a:stretch>
                  <a:fillRect/>
                </a:stretch>
              </p:blipFill>
              <p:spPr>
                <a:xfrm>
                  <a:off x="2662388" y="670463"/>
                  <a:ext cx="1847259" cy="4480948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6A8C704-BD5D-47FA-9084-E4A5720D5C44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4401152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12D1296-1C26-4863-9B91-81388799A80A}"/>
                    </a:ext>
                  </a:extLst>
                </p:cNvPr>
                <p:cNvSpPr/>
                <p:nvPr/>
              </p:nvSpPr>
              <p:spPr>
                <a:xfrm>
                  <a:off x="4401152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" name="Picture 37_3">
                  <a:extLst>
                    <a:ext uri="{FF2B5EF4-FFF2-40B4-BE49-F238E27FC236}">
                      <a16:creationId xmlns:a16="http://schemas.microsoft.com/office/drawing/2014/main" id="{84A8F402-6F55-4D77-B988-B3812F159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6667"/>
                <a:stretch>
                  <a:fillRect/>
                </a:stretch>
              </p:blipFill>
              <p:spPr>
                <a:xfrm>
                  <a:off x="7172023" y="670463"/>
                  <a:ext cx="1847249" cy="4480948"/>
                </a:xfrm>
                <a:prstGeom prst="rect">
                  <a:avLst/>
                </a:prstGeom>
                <a:sp3d z="799882"/>
              </p:spPr>
            </p:pic>
          </p:grpSp>
        </p:grp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A71990DC-D607-4F06-BD7F-936A6E3AD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2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8" r:id="rId2"/>
    <p:sldLayoutId id="2147483691" r:id="rId3"/>
    <p:sldLayoutId id="2147483686" r:id="rId4"/>
    <p:sldLayoutId id="2147483692" r:id="rId5"/>
    <p:sldLayoutId id="2147483700" r:id="rId6"/>
    <p:sldLayoutId id="2147483697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4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93" r:id="rId4"/>
    <p:sldLayoutId id="2147483684" r:id="rId5"/>
    <p:sldLayoutId id="2147483685" r:id="rId6"/>
    <p:sldLayoutId id="214748368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 userDrawn="1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82" userDrawn="1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jpeg"/><Relationship Id="rId18" Type="http://schemas.openxmlformats.org/officeDocument/2006/relationships/image" Target="../media/image48.jpg"/><Relationship Id="rId26" Type="http://schemas.openxmlformats.org/officeDocument/2006/relationships/image" Target="../media/image56.jpeg"/><Relationship Id="rId39" Type="http://schemas.openxmlformats.org/officeDocument/2006/relationships/image" Target="../media/image68.jpeg"/><Relationship Id="rId21" Type="http://schemas.openxmlformats.org/officeDocument/2006/relationships/image" Target="../media/image51.jpeg"/><Relationship Id="rId34" Type="http://schemas.openxmlformats.org/officeDocument/2006/relationships/image" Target="../media/image64.jpeg"/><Relationship Id="rId7" Type="http://schemas.openxmlformats.org/officeDocument/2006/relationships/image" Target="../media/image38.jpeg"/><Relationship Id="rId2" Type="http://schemas.openxmlformats.org/officeDocument/2006/relationships/image" Target="../media/image10.jpeg"/><Relationship Id="rId16" Type="http://schemas.openxmlformats.org/officeDocument/2006/relationships/image" Target="../media/image46.jpeg"/><Relationship Id="rId20" Type="http://schemas.openxmlformats.org/officeDocument/2006/relationships/image" Target="../media/image50.jpeg"/><Relationship Id="rId29" Type="http://schemas.openxmlformats.org/officeDocument/2006/relationships/image" Target="../media/image59.jpeg"/><Relationship Id="rId41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11" Type="http://schemas.openxmlformats.org/officeDocument/2006/relationships/image" Target="../media/image42.jpg"/><Relationship Id="rId24" Type="http://schemas.openxmlformats.org/officeDocument/2006/relationships/image" Target="../media/image54.jpeg"/><Relationship Id="rId32" Type="http://schemas.openxmlformats.org/officeDocument/2006/relationships/image" Target="../media/image62.jpeg"/><Relationship Id="rId37" Type="http://schemas.openxmlformats.org/officeDocument/2006/relationships/image" Target="../media/image67.jpeg"/><Relationship Id="rId40" Type="http://schemas.openxmlformats.org/officeDocument/2006/relationships/image" Target="../media/image69.jpeg"/><Relationship Id="rId5" Type="http://schemas.openxmlformats.org/officeDocument/2006/relationships/image" Target="../media/image36.jpeg"/><Relationship Id="rId15" Type="http://schemas.openxmlformats.org/officeDocument/2006/relationships/image" Target="../media/image9.jpeg"/><Relationship Id="rId23" Type="http://schemas.openxmlformats.org/officeDocument/2006/relationships/image" Target="../media/image53.jpeg"/><Relationship Id="rId28" Type="http://schemas.openxmlformats.org/officeDocument/2006/relationships/image" Target="../media/image58.jpg"/><Relationship Id="rId36" Type="http://schemas.openxmlformats.org/officeDocument/2006/relationships/image" Target="../media/image66.jpeg"/><Relationship Id="rId10" Type="http://schemas.openxmlformats.org/officeDocument/2006/relationships/image" Target="../media/image41.jpeg"/><Relationship Id="rId19" Type="http://schemas.openxmlformats.org/officeDocument/2006/relationships/image" Target="../media/image49.jpeg"/><Relationship Id="rId31" Type="http://schemas.openxmlformats.org/officeDocument/2006/relationships/image" Target="../media/image61.jpg"/><Relationship Id="rId4" Type="http://schemas.openxmlformats.org/officeDocument/2006/relationships/image" Target="../media/image35.jpeg"/><Relationship Id="rId9" Type="http://schemas.openxmlformats.org/officeDocument/2006/relationships/image" Target="../media/image40.jpg"/><Relationship Id="rId14" Type="http://schemas.openxmlformats.org/officeDocument/2006/relationships/image" Target="../media/image45.jpeg"/><Relationship Id="rId22" Type="http://schemas.openxmlformats.org/officeDocument/2006/relationships/image" Target="../media/image52.jpg"/><Relationship Id="rId27" Type="http://schemas.openxmlformats.org/officeDocument/2006/relationships/image" Target="../media/image57.jpeg"/><Relationship Id="rId30" Type="http://schemas.openxmlformats.org/officeDocument/2006/relationships/image" Target="../media/image60.jpg"/><Relationship Id="rId35" Type="http://schemas.openxmlformats.org/officeDocument/2006/relationships/image" Target="../media/image65.jpeg"/><Relationship Id="rId8" Type="http://schemas.openxmlformats.org/officeDocument/2006/relationships/image" Target="../media/image39.jpg"/><Relationship Id="rId3" Type="http://schemas.openxmlformats.org/officeDocument/2006/relationships/image" Target="../media/image34.jpeg"/><Relationship Id="rId12" Type="http://schemas.openxmlformats.org/officeDocument/2006/relationships/image" Target="../media/image43.jpeg"/><Relationship Id="rId17" Type="http://schemas.openxmlformats.org/officeDocument/2006/relationships/image" Target="../media/image47.jpeg"/><Relationship Id="rId25" Type="http://schemas.openxmlformats.org/officeDocument/2006/relationships/image" Target="../media/image55.jpeg"/><Relationship Id="rId33" Type="http://schemas.openxmlformats.org/officeDocument/2006/relationships/image" Target="../media/image63.jpg"/><Relationship Id="rId38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99DEBBA-336E-45E0-9309-D8328FC1384A}"/>
              </a:ext>
            </a:extLst>
          </p:cNvPr>
          <p:cNvSpPr txBox="1">
            <a:spLocks/>
          </p:cNvSpPr>
          <p:nvPr/>
        </p:nvSpPr>
        <p:spPr>
          <a:xfrm>
            <a:off x="2918725" y="4052088"/>
            <a:ext cx="6354547" cy="84127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4098"/>
                </a:solidFill>
              </a:rPr>
              <a:t>上海交通大学</a:t>
            </a:r>
            <a:endParaRPr lang="en-US" dirty="0">
              <a:solidFill>
                <a:srgbClr val="004098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8638F8-E919-4B76-B4AF-CCD6543EEF24}"/>
              </a:ext>
            </a:extLst>
          </p:cNvPr>
          <p:cNvGrpSpPr/>
          <p:nvPr/>
        </p:nvGrpSpPr>
        <p:grpSpPr>
          <a:xfrm>
            <a:off x="5199006" y="5485629"/>
            <a:ext cx="1793989" cy="953271"/>
            <a:chOff x="5562393" y="4062207"/>
            <a:chExt cx="1793989" cy="953271"/>
          </a:xfrm>
        </p:grpSpPr>
        <p:sp>
          <p:nvSpPr>
            <p:cNvPr id="5" name="voice-microphone-symbol_26706">
              <a:extLst>
                <a:ext uri="{FF2B5EF4-FFF2-40B4-BE49-F238E27FC236}">
                  <a16:creationId xmlns:a16="http://schemas.microsoft.com/office/drawing/2014/main" id="{97AD1376-F11D-429F-BEDD-592EDCA64B5C}"/>
                </a:ext>
              </a:extLst>
            </p:cNvPr>
            <p:cNvSpPr/>
            <p:nvPr userDrawn="1"/>
          </p:nvSpPr>
          <p:spPr>
            <a:xfrm>
              <a:off x="5562393" y="4374750"/>
              <a:ext cx="256005" cy="328184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2828" h="608768">
                  <a:moveTo>
                    <a:pt x="26237" y="155244"/>
                  </a:moveTo>
                  <a:lnTo>
                    <a:pt x="64831" y="155244"/>
                  </a:lnTo>
                  <a:lnTo>
                    <a:pt x="64831" y="309528"/>
                  </a:lnTo>
                  <a:cubicBezTo>
                    <a:pt x="64831" y="395814"/>
                    <a:pt x="135135" y="466021"/>
                    <a:pt x="221541" y="466021"/>
                  </a:cubicBezTo>
                  <a:cubicBezTo>
                    <a:pt x="308070" y="466021"/>
                    <a:pt x="378375" y="395814"/>
                    <a:pt x="378375" y="309528"/>
                  </a:cubicBezTo>
                  <a:lnTo>
                    <a:pt x="378375" y="155244"/>
                  </a:lnTo>
                  <a:lnTo>
                    <a:pt x="416846" y="155244"/>
                  </a:lnTo>
                  <a:cubicBezTo>
                    <a:pt x="416846" y="155244"/>
                    <a:pt x="444132" y="171446"/>
                    <a:pt x="442780" y="188261"/>
                  </a:cubicBezTo>
                  <a:cubicBezTo>
                    <a:pt x="442043" y="198939"/>
                    <a:pt x="428031" y="210968"/>
                    <a:pt x="416846" y="218946"/>
                  </a:cubicBezTo>
                  <a:lnTo>
                    <a:pt x="416846" y="309528"/>
                  </a:lnTo>
                  <a:cubicBezTo>
                    <a:pt x="416846" y="401215"/>
                    <a:pt x="353055" y="478295"/>
                    <a:pt x="267510" y="499039"/>
                  </a:cubicBezTo>
                  <a:lnTo>
                    <a:pt x="267510" y="567527"/>
                  </a:lnTo>
                  <a:lnTo>
                    <a:pt x="303277" y="567527"/>
                  </a:lnTo>
                  <a:lnTo>
                    <a:pt x="303277" y="608768"/>
                  </a:lnTo>
                  <a:lnTo>
                    <a:pt x="267510" y="608768"/>
                  </a:lnTo>
                  <a:lnTo>
                    <a:pt x="175327" y="608768"/>
                  </a:lnTo>
                  <a:lnTo>
                    <a:pt x="139560" y="608768"/>
                  </a:lnTo>
                  <a:lnTo>
                    <a:pt x="139560" y="567527"/>
                  </a:lnTo>
                  <a:lnTo>
                    <a:pt x="175327" y="567527"/>
                  </a:lnTo>
                  <a:lnTo>
                    <a:pt x="175327" y="498916"/>
                  </a:lnTo>
                  <a:cubicBezTo>
                    <a:pt x="89904" y="478173"/>
                    <a:pt x="26237" y="401092"/>
                    <a:pt x="26237" y="309528"/>
                  </a:cubicBezTo>
                  <a:lnTo>
                    <a:pt x="26237" y="219191"/>
                  </a:lnTo>
                  <a:cubicBezTo>
                    <a:pt x="15052" y="211091"/>
                    <a:pt x="794" y="198939"/>
                    <a:pt x="57" y="188261"/>
                  </a:cubicBezTo>
                  <a:cubicBezTo>
                    <a:pt x="-1418" y="170341"/>
                    <a:pt x="26237" y="155244"/>
                    <a:pt x="26237" y="155244"/>
                  </a:cubicBezTo>
                  <a:close/>
                  <a:moveTo>
                    <a:pt x="221393" y="0"/>
                  </a:moveTo>
                  <a:cubicBezTo>
                    <a:pt x="282227" y="0"/>
                    <a:pt x="331510" y="49215"/>
                    <a:pt x="331510" y="109967"/>
                  </a:cubicBezTo>
                  <a:lnTo>
                    <a:pt x="331510" y="298236"/>
                  </a:lnTo>
                  <a:cubicBezTo>
                    <a:pt x="331510" y="358865"/>
                    <a:pt x="282227" y="408080"/>
                    <a:pt x="221393" y="408080"/>
                  </a:cubicBezTo>
                  <a:cubicBezTo>
                    <a:pt x="160557" y="408080"/>
                    <a:pt x="111275" y="358865"/>
                    <a:pt x="111275" y="298236"/>
                  </a:cubicBezTo>
                  <a:lnTo>
                    <a:pt x="111275" y="109967"/>
                  </a:lnTo>
                  <a:cubicBezTo>
                    <a:pt x="111275" y="49215"/>
                    <a:pt x="160557" y="0"/>
                    <a:pt x="221393" y="0"/>
                  </a:cubicBezTo>
                  <a:close/>
                </a:path>
              </a:pathLst>
            </a:custGeom>
            <a:solidFill>
              <a:srgbClr val="33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+mn-ea"/>
              </a:endParaRPr>
            </a:p>
          </p:txBody>
        </p:sp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CDAEC3D7-048E-4BDD-BB92-80D9FC9D9A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818398" y="4062207"/>
              <a:ext cx="1537984" cy="953271"/>
            </a:xfrm>
            <a:prstGeom prst="rect">
              <a:avLst/>
            </a:prstGeom>
            <a:noFill/>
            <a:effectLst/>
          </p:spPr>
          <p:txBody>
            <a:bodyPr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2F5577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400" dirty="0">
                  <a:solidFill>
                    <a:srgbClr val="3366AC"/>
                  </a:solidFill>
                  <a:latin typeface="+mn-ea"/>
                  <a:ea typeface="+mn-ea"/>
                </a:rPr>
                <a:t>汇报人</a:t>
              </a: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76901F57-4F64-4C89-A7B3-EEA710B4123B}"/>
              </a:ext>
            </a:extLst>
          </p:cNvPr>
          <p:cNvSpPr txBox="1">
            <a:spLocks/>
          </p:cNvSpPr>
          <p:nvPr/>
        </p:nvSpPr>
        <p:spPr>
          <a:xfrm>
            <a:off x="3430031" y="5059919"/>
            <a:ext cx="5331939" cy="615178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1A53A2"/>
                </a:solidFill>
                <a:latin typeface="+mn-ea"/>
                <a:ea typeface="+mn-ea"/>
              </a:rPr>
              <a:t>单击此处添加文字</a:t>
            </a:r>
          </a:p>
        </p:txBody>
      </p:sp>
    </p:spTree>
    <p:extLst>
      <p:ext uri="{BB962C8B-B14F-4D97-AF65-F5344CB8AC3E}">
        <p14:creationId xmlns:p14="http://schemas.microsoft.com/office/powerpoint/2010/main" val="389879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F71919BD-D4D1-4473-9C52-DAB976DB53FE}"/>
              </a:ext>
            </a:extLst>
          </p:cNvPr>
          <p:cNvGrpSpPr/>
          <p:nvPr/>
        </p:nvGrpSpPr>
        <p:grpSpPr>
          <a:xfrm>
            <a:off x="1920593" y="1779352"/>
            <a:ext cx="8260682" cy="4198271"/>
            <a:chOff x="1289438" y="2139116"/>
            <a:chExt cx="6233209" cy="3167862"/>
          </a:xfrm>
          <a:solidFill>
            <a:srgbClr val="05449A"/>
          </a:solidFill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323CCA-17DF-4A21-96C1-EA994E886122}"/>
                </a:ext>
              </a:extLst>
            </p:cNvPr>
            <p:cNvGrpSpPr/>
            <p:nvPr/>
          </p:nvGrpSpPr>
          <p:grpSpPr>
            <a:xfrm>
              <a:off x="1289438" y="2139116"/>
              <a:ext cx="6233209" cy="3167862"/>
              <a:chOff x="1290299" y="2267260"/>
              <a:chExt cx="6233209" cy="3167862"/>
            </a:xfrm>
            <a:grpFill/>
          </p:grpSpPr>
          <p:sp>
            <p:nvSpPr>
              <p:cNvPr id="24" name="矩形: 剪去单角 444">
                <a:extLst>
                  <a:ext uri="{FF2B5EF4-FFF2-40B4-BE49-F238E27FC236}">
                    <a16:creationId xmlns:a16="http://schemas.microsoft.com/office/drawing/2014/main" id="{DDB2CB12-7430-4E8A-A3FA-F539E40104A6}"/>
                  </a:ext>
                </a:extLst>
              </p:cNvPr>
              <p:cNvSpPr/>
              <p:nvPr/>
            </p:nvSpPr>
            <p:spPr>
              <a:xfrm>
                <a:off x="4670214" y="2267260"/>
                <a:ext cx="2853292" cy="3161547"/>
              </a:xfrm>
              <a:prstGeom prst="snip1Rect">
                <a:avLst>
                  <a:gd name="adj" fmla="val 29383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b="1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233BE5E-E07C-4D16-85C4-3A4EA75F7787}"/>
                  </a:ext>
                </a:extLst>
              </p:cNvPr>
              <p:cNvSpPr/>
              <p:nvPr/>
            </p:nvSpPr>
            <p:spPr>
              <a:xfrm>
                <a:off x="5350361" y="5311958"/>
                <a:ext cx="2173143" cy="123164"/>
              </a:xfrm>
              <a:prstGeom prst="rect">
                <a:avLst/>
              </a:pr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6" name="任意多边形: 形状 445">
                <a:extLst>
                  <a:ext uri="{FF2B5EF4-FFF2-40B4-BE49-F238E27FC236}">
                    <a16:creationId xmlns:a16="http://schemas.microsoft.com/office/drawing/2014/main" id="{6FE8F85B-AD2A-4062-B400-DDB3E22A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3635" y="2267260"/>
                <a:ext cx="719873" cy="719873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36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矩形: 剪去单角 437">
                <a:extLst>
                  <a:ext uri="{FF2B5EF4-FFF2-40B4-BE49-F238E27FC236}">
                    <a16:creationId xmlns:a16="http://schemas.microsoft.com/office/drawing/2014/main" id="{814FE069-A41C-4A4A-BA85-1B0E77345D4F}"/>
                  </a:ext>
                </a:extLst>
              </p:cNvPr>
              <p:cNvSpPr/>
              <p:nvPr/>
            </p:nvSpPr>
            <p:spPr>
              <a:xfrm>
                <a:off x="1358313" y="2267260"/>
                <a:ext cx="2853292" cy="3161547"/>
              </a:xfrm>
              <a:prstGeom prst="snip1Rect">
                <a:avLst>
                  <a:gd name="adj" fmla="val 29383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82EDAF0-94BE-423E-B009-3B1D2B77E708}"/>
                  </a:ext>
                </a:extLst>
              </p:cNvPr>
              <p:cNvSpPr/>
              <p:nvPr/>
            </p:nvSpPr>
            <p:spPr>
              <a:xfrm>
                <a:off x="2038463" y="5311958"/>
                <a:ext cx="2173143" cy="116849"/>
              </a:xfrm>
              <a:prstGeom prst="rect">
                <a:avLst/>
              </a:pr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9" name="任意多边形: 形状 438">
                <a:extLst>
                  <a:ext uri="{FF2B5EF4-FFF2-40B4-BE49-F238E27FC236}">
                    <a16:creationId xmlns:a16="http://schemas.microsoft.com/office/drawing/2014/main" id="{561C159E-F5CD-478F-8ADD-F94E6C740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1734" y="2267260"/>
                <a:ext cx="719873" cy="719873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ko-KR" sz="3600" b="1">
                    <a:solidFill>
                      <a:schemeClr val="bg1"/>
                    </a:solidFill>
                  </a:rPr>
                  <a:t>1</a:t>
                </a:r>
                <a:endParaRPr lang="en-US" altLang="ko-KR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BA07BE7-F542-4490-9FEE-1A75CCD5A106}"/>
                  </a:ext>
                </a:extLst>
              </p:cNvPr>
              <p:cNvSpPr txBox="1"/>
              <p:nvPr/>
            </p:nvSpPr>
            <p:spPr>
              <a:xfrm>
                <a:off x="1290299" y="2592330"/>
                <a:ext cx="2496786" cy="39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</a:t>
                </a: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F0A6DC7-84EF-4B78-AF61-E280D8F3D915}"/>
                </a:ext>
              </a:extLst>
            </p:cNvPr>
            <p:cNvSpPr/>
            <p:nvPr/>
          </p:nvSpPr>
          <p:spPr>
            <a:xfrm>
              <a:off x="4561885" y="2464186"/>
              <a:ext cx="2715519" cy="394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0DE6412-7105-4529-A8B5-0009CE517053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1304F0-CC34-40AE-8BD8-7150D0C4E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pPr/>
              <a:t>10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6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E61285A-1040-4E86-9638-8968CB737632}"/>
              </a:ext>
            </a:extLst>
          </p:cNvPr>
          <p:cNvSpPr/>
          <p:nvPr/>
        </p:nvSpPr>
        <p:spPr>
          <a:xfrm>
            <a:off x="1229930" y="1399201"/>
            <a:ext cx="9720000" cy="2160000"/>
          </a:xfrm>
          <a:prstGeom prst="rect">
            <a:avLst/>
          </a:prstGeom>
          <a:solidFill>
            <a:schemeClr val="bg1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1">
            <a:noAutofit/>
          </a:bodyPr>
          <a:lstStyle/>
          <a:p>
            <a:pPr indent="576000">
              <a:lnSpc>
                <a:spcPct val="120000"/>
              </a:lnSpc>
            </a:pP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8C8C6D-BCCB-4866-A1BE-9109BDCAD199}"/>
              </a:ext>
            </a:extLst>
          </p:cNvPr>
          <p:cNvSpPr/>
          <p:nvPr/>
        </p:nvSpPr>
        <p:spPr>
          <a:xfrm>
            <a:off x="1229930" y="1399201"/>
            <a:ext cx="9720000" cy="720000"/>
          </a:xfrm>
          <a:prstGeom prst="rect">
            <a:avLst/>
          </a:prstGeom>
          <a:solidFill>
            <a:srgbClr val="05449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45B5E6-F7B3-43F9-A060-983A2ECB370E}"/>
              </a:ext>
            </a:extLst>
          </p:cNvPr>
          <p:cNvSpPr txBox="1"/>
          <p:nvPr/>
        </p:nvSpPr>
        <p:spPr>
          <a:xfrm>
            <a:off x="1229930" y="3904526"/>
            <a:ext cx="9720000" cy="21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EDEDED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2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indent="504000" defTabSz="864017">
              <a:lnSpc>
                <a:spcPct val="150000"/>
              </a:lnSpc>
            </a:pPr>
            <a:endParaRPr lang="zh-CN" altLang="en-US" sz="2000" b="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7B025B-8BD1-4A39-A758-857486EBB412}"/>
              </a:ext>
            </a:extLst>
          </p:cNvPr>
          <p:cNvSpPr/>
          <p:nvPr/>
        </p:nvSpPr>
        <p:spPr>
          <a:xfrm>
            <a:off x="1229930" y="3904526"/>
            <a:ext cx="9720000" cy="720000"/>
          </a:xfrm>
          <a:prstGeom prst="rect">
            <a:avLst/>
          </a:prstGeom>
          <a:solidFill>
            <a:srgbClr val="05449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5EF9C8-73AA-41BC-943A-72C08D8FB895}"/>
              </a:ext>
            </a:extLst>
          </p:cNvPr>
          <p:cNvSpPr txBox="1"/>
          <p:nvPr/>
        </p:nvSpPr>
        <p:spPr>
          <a:xfrm>
            <a:off x="2060820" y="1449425"/>
            <a:ext cx="402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019F49-8A4F-43FF-A613-7EBAA697A9CF}"/>
              </a:ext>
            </a:extLst>
          </p:cNvPr>
          <p:cNvSpPr txBox="1"/>
          <p:nvPr/>
        </p:nvSpPr>
        <p:spPr>
          <a:xfrm>
            <a:off x="2060820" y="3995062"/>
            <a:ext cx="402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14" name="play-button_91268">
            <a:extLst>
              <a:ext uri="{FF2B5EF4-FFF2-40B4-BE49-F238E27FC236}">
                <a16:creationId xmlns:a16="http://schemas.microsoft.com/office/drawing/2014/main" id="{EB6ED1D1-205A-4857-824B-1E807353F40F}"/>
              </a:ext>
            </a:extLst>
          </p:cNvPr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>
            <a:extLst>
              <a:ext uri="{FF2B5EF4-FFF2-40B4-BE49-F238E27FC236}">
                <a16:creationId xmlns:a16="http://schemas.microsoft.com/office/drawing/2014/main" id="{CA7F4730-2A98-486C-BF08-FD38F54D4BE3}"/>
              </a:ext>
            </a:extLst>
          </p:cNvPr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18233C-4247-4A3B-84AC-75EEA4629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pPr/>
              <a:t>11</a:t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EDC81D-98FD-4494-93E4-6910158A5C19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428253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3113CD8-6ADD-4470-97E7-E71F2FB09A1A}"/>
              </a:ext>
            </a:extLst>
          </p:cNvPr>
          <p:cNvSpPr/>
          <p:nvPr/>
        </p:nvSpPr>
        <p:spPr>
          <a:xfrm>
            <a:off x="-376238" y="6865938"/>
            <a:ext cx="14687551" cy="27225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7517CA-9CDF-46D2-A5A0-35E1AD13B3BE}"/>
              </a:ext>
            </a:extLst>
          </p:cNvPr>
          <p:cNvGrpSpPr/>
          <p:nvPr/>
        </p:nvGrpSpPr>
        <p:grpSpPr>
          <a:xfrm>
            <a:off x="523411" y="1728434"/>
            <a:ext cx="4899216" cy="3541154"/>
            <a:chOff x="794855" y="1852220"/>
            <a:chExt cx="4433584" cy="320459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780B0F0-3ED4-45F8-B9BD-7F7106F60627}"/>
                </a:ext>
              </a:extLst>
            </p:cNvPr>
            <p:cNvGrpSpPr/>
            <p:nvPr/>
          </p:nvGrpSpPr>
          <p:grpSpPr>
            <a:xfrm>
              <a:off x="794855" y="1852220"/>
              <a:ext cx="4433584" cy="3204595"/>
              <a:chOff x="4881979" y="2009459"/>
              <a:chExt cx="4586277" cy="3314962"/>
            </a:xfr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B134FE1-F891-43AD-A13D-98AE3EB49DF6}"/>
                  </a:ext>
                </a:extLst>
              </p:cNvPr>
              <p:cNvSpPr/>
              <p:nvPr/>
            </p:nvSpPr>
            <p:spPr>
              <a:xfrm>
                <a:off x="4881979" y="2031611"/>
                <a:ext cx="4064054" cy="32100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CE5A40C-E959-428E-83FF-178B062C3368}"/>
                  </a:ext>
                </a:extLst>
              </p:cNvPr>
              <p:cNvSpPr/>
              <p:nvPr/>
            </p:nvSpPr>
            <p:spPr>
              <a:xfrm rot="18900000">
                <a:off x="8423400" y="4280909"/>
                <a:ext cx="1043512" cy="10435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4C9CE3F-F863-48E3-9947-E80EB216CC78}"/>
                  </a:ext>
                </a:extLst>
              </p:cNvPr>
              <p:cNvSpPr/>
              <p:nvPr/>
            </p:nvSpPr>
            <p:spPr>
              <a:xfrm rot="18900000">
                <a:off x="8423807" y="2009459"/>
                <a:ext cx="1044449" cy="10444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64907DA-8AEF-46DA-9671-C31A207E1986}"/>
                  </a:ext>
                </a:extLst>
              </p:cNvPr>
              <p:cNvSpPr/>
              <p:nvPr/>
            </p:nvSpPr>
            <p:spPr>
              <a:xfrm rot="18900000">
                <a:off x="8423401" y="3145690"/>
                <a:ext cx="1043512" cy="10435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4" name="文本框 6">
              <a:extLst>
                <a:ext uri="{FF2B5EF4-FFF2-40B4-BE49-F238E27FC236}">
                  <a16:creationId xmlns:a16="http://schemas.microsoft.com/office/drawing/2014/main" id="{B98D017C-3E28-445A-9E4A-5214E4FF2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8607" y="2073138"/>
              <a:ext cx="729991" cy="529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5449A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5449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文本框 6">
              <a:extLst>
                <a:ext uri="{FF2B5EF4-FFF2-40B4-BE49-F238E27FC236}">
                  <a16:creationId xmlns:a16="http://schemas.microsoft.com/office/drawing/2014/main" id="{13CA5D3D-35B9-44E2-831C-2B84D3D76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8607" y="3171769"/>
              <a:ext cx="729991" cy="529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defTabSz="81633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05449A"/>
                  </a:solidFill>
                  <a:sym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rgbClr val="05449A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6" name="文本框 6">
              <a:extLst>
                <a:ext uri="{FF2B5EF4-FFF2-40B4-BE49-F238E27FC236}">
                  <a16:creationId xmlns:a16="http://schemas.microsoft.com/office/drawing/2014/main" id="{EF4D7184-93F6-43CE-9440-777F3C7D5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8607" y="4270400"/>
              <a:ext cx="729991" cy="529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defTabSz="81633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05449A"/>
                  </a:solidFill>
                  <a:sym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rgbClr val="05449A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E0E09C2-B83A-4F66-9AFA-380DC9076FC9}"/>
              </a:ext>
            </a:extLst>
          </p:cNvPr>
          <p:cNvGrpSpPr/>
          <p:nvPr/>
        </p:nvGrpSpPr>
        <p:grpSpPr>
          <a:xfrm>
            <a:off x="5939840" y="2959010"/>
            <a:ext cx="5612126" cy="1080000"/>
            <a:chOff x="5785020" y="1671446"/>
            <a:chExt cx="5612126" cy="98646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等腰三角形 52">
              <a:extLst>
                <a:ext uri="{FF2B5EF4-FFF2-40B4-BE49-F238E27FC236}">
                  <a16:creationId xmlns:a16="http://schemas.microsoft.com/office/drawing/2014/main" id="{C8854534-AC5F-46AA-B896-175A4A46FEAF}"/>
                </a:ext>
              </a:extLst>
            </p:cNvPr>
            <p:cNvSpPr/>
            <p:nvPr/>
          </p:nvSpPr>
          <p:spPr>
            <a:xfrm rot="5400000">
              <a:off x="8097850" y="-641384"/>
              <a:ext cx="986466" cy="56121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4000" b="1" dirty="0">
                <a:solidFill>
                  <a:srgbClr val="05449A"/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: 剪去对角 38">
              <a:extLst>
                <a:ext uri="{FF2B5EF4-FFF2-40B4-BE49-F238E27FC236}">
                  <a16:creationId xmlns:a16="http://schemas.microsoft.com/office/drawing/2014/main" id="{FE530ECC-41A5-421B-8AFE-7C21FB051A49}"/>
                </a:ext>
              </a:extLst>
            </p:cNvPr>
            <p:cNvSpPr/>
            <p:nvPr/>
          </p:nvSpPr>
          <p:spPr>
            <a:xfrm>
              <a:off x="6612225" y="1790458"/>
              <a:ext cx="3957714" cy="689307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b="1" dirty="0">
                  <a:solidFill>
                    <a:srgbClr val="05449A"/>
                  </a:solidFill>
                  <a:cs typeface="+mn-ea"/>
                  <a:sym typeface="+mn-lt"/>
                </a:rPr>
                <a:t>单击此处添加文本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FF1EE23-EE27-4DF0-BFE5-FCE66AC21334}"/>
              </a:ext>
            </a:extLst>
          </p:cNvPr>
          <p:cNvGrpSpPr/>
          <p:nvPr/>
        </p:nvGrpSpPr>
        <p:grpSpPr>
          <a:xfrm>
            <a:off x="5939840" y="1532719"/>
            <a:ext cx="5612126" cy="1080000"/>
            <a:chOff x="5785020" y="1603230"/>
            <a:chExt cx="5612126" cy="98646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等腰三角形 52">
              <a:extLst>
                <a:ext uri="{FF2B5EF4-FFF2-40B4-BE49-F238E27FC236}">
                  <a16:creationId xmlns:a16="http://schemas.microsoft.com/office/drawing/2014/main" id="{5DA26F47-0E8E-4EB1-A9C2-6ACC5ADC8976}"/>
                </a:ext>
              </a:extLst>
            </p:cNvPr>
            <p:cNvSpPr/>
            <p:nvPr/>
          </p:nvSpPr>
          <p:spPr>
            <a:xfrm rot="5400000">
              <a:off x="8097850" y="-709600"/>
              <a:ext cx="986466" cy="56121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4000" b="1" dirty="0">
                <a:solidFill>
                  <a:srgbClr val="05449A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: 剪去对角 44">
              <a:extLst>
                <a:ext uri="{FF2B5EF4-FFF2-40B4-BE49-F238E27FC236}">
                  <a16:creationId xmlns:a16="http://schemas.microsoft.com/office/drawing/2014/main" id="{266607D9-BC84-489A-BE64-AEF5A7B43272}"/>
                </a:ext>
              </a:extLst>
            </p:cNvPr>
            <p:cNvSpPr/>
            <p:nvPr/>
          </p:nvSpPr>
          <p:spPr>
            <a:xfrm>
              <a:off x="6612225" y="1751809"/>
              <a:ext cx="3957714" cy="689307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b="1" dirty="0">
                  <a:solidFill>
                    <a:srgbClr val="05449A"/>
                  </a:solidFill>
                  <a:cs typeface="+mn-ea"/>
                  <a:sym typeface="+mn-lt"/>
                </a:rPr>
                <a:t>单击此处添加文本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76E5D1D-5DDB-4AA9-9F2A-5CD277D43DF1}"/>
              </a:ext>
            </a:extLst>
          </p:cNvPr>
          <p:cNvGrpSpPr/>
          <p:nvPr/>
        </p:nvGrpSpPr>
        <p:grpSpPr>
          <a:xfrm>
            <a:off x="5939840" y="4385302"/>
            <a:ext cx="5612126" cy="1080000"/>
            <a:chOff x="5785020" y="1671446"/>
            <a:chExt cx="5612126" cy="98646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等腰三角形 52">
              <a:extLst>
                <a:ext uri="{FF2B5EF4-FFF2-40B4-BE49-F238E27FC236}">
                  <a16:creationId xmlns:a16="http://schemas.microsoft.com/office/drawing/2014/main" id="{D54B2DFF-3122-48A8-B793-C567AA7C0E1B}"/>
                </a:ext>
              </a:extLst>
            </p:cNvPr>
            <p:cNvSpPr/>
            <p:nvPr/>
          </p:nvSpPr>
          <p:spPr>
            <a:xfrm rot="5400000">
              <a:off x="8097850" y="-641384"/>
              <a:ext cx="986466" cy="56121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4000" b="1" dirty="0">
                <a:solidFill>
                  <a:srgbClr val="05449A"/>
                </a:solidFill>
                <a:cs typeface="+mn-ea"/>
                <a:sym typeface="+mn-lt"/>
              </a:endParaRPr>
            </a:p>
          </p:txBody>
        </p:sp>
        <p:sp>
          <p:nvSpPr>
            <p:cNvPr id="48" name="矩形: 剪去对角 47">
              <a:extLst>
                <a:ext uri="{FF2B5EF4-FFF2-40B4-BE49-F238E27FC236}">
                  <a16:creationId xmlns:a16="http://schemas.microsoft.com/office/drawing/2014/main" id="{35792758-58CA-4459-A79E-9BD0D5B24223}"/>
                </a:ext>
              </a:extLst>
            </p:cNvPr>
            <p:cNvSpPr/>
            <p:nvPr/>
          </p:nvSpPr>
          <p:spPr>
            <a:xfrm>
              <a:off x="6657900" y="1816938"/>
              <a:ext cx="3957714" cy="689307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b="1" dirty="0">
                  <a:solidFill>
                    <a:srgbClr val="05449A"/>
                  </a:solidFill>
                  <a:cs typeface="+mn-ea"/>
                  <a:sym typeface="+mn-lt"/>
                </a:rPr>
                <a:t>单击此处添加文本</a:t>
              </a:r>
            </a:p>
          </p:txBody>
        </p:sp>
      </p:grpSp>
      <p:sp>
        <p:nvSpPr>
          <p:cNvPr id="23" name="iconfont-11910-5676763">
            <a:extLst>
              <a:ext uri="{FF2B5EF4-FFF2-40B4-BE49-F238E27FC236}">
                <a16:creationId xmlns:a16="http://schemas.microsoft.com/office/drawing/2014/main" id="{533DB70C-7208-49C1-808E-C850DECD2016}"/>
              </a:ext>
            </a:extLst>
          </p:cNvPr>
          <p:cNvSpPr/>
          <p:nvPr/>
        </p:nvSpPr>
        <p:spPr>
          <a:xfrm>
            <a:off x="6039302" y="1767878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confont-11910-5676763">
            <a:extLst>
              <a:ext uri="{FF2B5EF4-FFF2-40B4-BE49-F238E27FC236}">
                <a16:creationId xmlns:a16="http://schemas.microsoft.com/office/drawing/2014/main" id="{CB6EEB4E-E7F0-4124-9BCE-D2D384FA0FC3}"/>
              </a:ext>
            </a:extLst>
          </p:cNvPr>
          <p:cNvSpPr/>
          <p:nvPr/>
        </p:nvSpPr>
        <p:spPr>
          <a:xfrm>
            <a:off x="6048655" y="3194169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confont-11910-5676763">
            <a:extLst>
              <a:ext uri="{FF2B5EF4-FFF2-40B4-BE49-F238E27FC236}">
                <a16:creationId xmlns:a16="http://schemas.microsoft.com/office/drawing/2014/main" id="{1943E3BE-F189-4C9D-A736-5BC58ACAA200}"/>
              </a:ext>
            </a:extLst>
          </p:cNvPr>
          <p:cNvSpPr/>
          <p:nvPr/>
        </p:nvSpPr>
        <p:spPr>
          <a:xfrm>
            <a:off x="6071492" y="4620460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F99818-158D-4870-B1BC-F126B2F848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pPr/>
              <a:t>12</a:t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A27ED2-D233-49B7-B670-DF4E53E20400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84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B32E1958-4C3E-44C4-B611-59EA94444582}"/>
              </a:ext>
            </a:extLst>
          </p:cNvPr>
          <p:cNvSpPr txBox="1"/>
          <p:nvPr/>
        </p:nvSpPr>
        <p:spPr>
          <a:xfrm>
            <a:off x="539230" y="3232609"/>
            <a:ext cx="286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941AC14-9227-415A-9E85-48EC60CE58CA}"/>
              </a:ext>
            </a:extLst>
          </p:cNvPr>
          <p:cNvSpPr txBox="1"/>
          <p:nvPr/>
        </p:nvSpPr>
        <p:spPr>
          <a:xfrm>
            <a:off x="3290394" y="3232609"/>
            <a:ext cx="286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5A15BEB-D6B9-4418-A84C-F8B087500BF0}"/>
              </a:ext>
            </a:extLst>
          </p:cNvPr>
          <p:cNvSpPr txBox="1"/>
          <p:nvPr/>
        </p:nvSpPr>
        <p:spPr>
          <a:xfrm>
            <a:off x="6041558" y="3232609"/>
            <a:ext cx="286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D44735-09F9-449E-83FC-CA791A3EAF17}"/>
              </a:ext>
            </a:extLst>
          </p:cNvPr>
          <p:cNvSpPr txBox="1"/>
          <p:nvPr/>
        </p:nvSpPr>
        <p:spPr>
          <a:xfrm>
            <a:off x="8792722" y="3232609"/>
            <a:ext cx="286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3351C9-9914-4A16-A9AC-8C90902FB239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DD6FF26-594C-41B8-8397-0C206EBB0C36}"/>
              </a:ext>
            </a:extLst>
          </p:cNvPr>
          <p:cNvGrpSpPr/>
          <p:nvPr/>
        </p:nvGrpSpPr>
        <p:grpSpPr>
          <a:xfrm>
            <a:off x="640686" y="1855294"/>
            <a:ext cx="2520000" cy="3960001"/>
            <a:chOff x="640686" y="1855294"/>
            <a:chExt cx="2520000" cy="396000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0A0FB7D-4032-480D-A6C5-8EE12365481D}"/>
                </a:ext>
              </a:extLst>
            </p:cNvPr>
            <p:cNvSpPr/>
            <p:nvPr/>
          </p:nvSpPr>
          <p:spPr>
            <a:xfrm>
              <a:off x="640686" y="1855295"/>
              <a:ext cx="252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DDEE751-BEBE-4BED-94FB-203B3724DB44}"/>
                </a:ext>
              </a:extLst>
            </p:cNvPr>
            <p:cNvSpPr/>
            <p:nvPr/>
          </p:nvSpPr>
          <p:spPr>
            <a:xfrm>
              <a:off x="640686" y="1855294"/>
              <a:ext cx="2520000" cy="540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/>
                <a:t>单击此处添加文字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4EF16E-C49A-4F63-9D5F-E1606876E262}"/>
              </a:ext>
            </a:extLst>
          </p:cNvPr>
          <p:cNvGrpSpPr/>
          <p:nvPr/>
        </p:nvGrpSpPr>
        <p:grpSpPr>
          <a:xfrm>
            <a:off x="3435960" y="1855294"/>
            <a:ext cx="2520000" cy="3960001"/>
            <a:chOff x="3490322" y="1855294"/>
            <a:chExt cx="2520000" cy="396000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A13DBD-7AF5-4DBA-95BA-843F70269301}"/>
                </a:ext>
              </a:extLst>
            </p:cNvPr>
            <p:cNvSpPr/>
            <p:nvPr/>
          </p:nvSpPr>
          <p:spPr>
            <a:xfrm>
              <a:off x="3490322" y="1855295"/>
              <a:ext cx="252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98A9509-901C-4C76-8A04-34418F492BBD}"/>
                </a:ext>
              </a:extLst>
            </p:cNvPr>
            <p:cNvSpPr/>
            <p:nvPr/>
          </p:nvSpPr>
          <p:spPr>
            <a:xfrm>
              <a:off x="3490322" y="1855294"/>
              <a:ext cx="2520000" cy="540000"/>
            </a:xfrm>
            <a:prstGeom prst="rect">
              <a:avLst/>
            </a:prstGeom>
            <a:solidFill>
              <a:srgbClr val="1A5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/>
                <a:t>单击此处添加文字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9B543D-9664-4800-B404-769A90AD0995}"/>
              </a:ext>
            </a:extLst>
          </p:cNvPr>
          <p:cNvGrpSpPr/>
          <p:nvPr/>
        </p:nvGrpSpPr>
        <p:grpSpPr>
          <a:xfrm>
            <a:off x="6237908" y="1855294"/>
            <a:ext cx="2520000" cy="3960001"/>
            <a:chOff x="6237908" y="1855294"/>
            <a:chExt cx="2520000" cy="396000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0EF7CCB-EDD9-4FE8-B6E9-9EBF8EEB017A}"/>
                </a:ext>
              </a:extLst>
            </p:cNvPr>
            <p:cNvSpPr/>
            <p:nvPr/>
          </p:nvSpPr>
          <p:spPr>
            <a:xfrm>
              <a:off x="6237908" y="1855295"/>
              <a:ext cx="252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A982F86-F0B0-4CBE-88B5-B96E7ECD96E3}"/>
                </a:ext>
              </a:extLst>
            </p:cNvPr>
            <p:cNvSpPr/>
            <p:nvPr/>
          </p:nvSpPr>
          <p:spPr>
            <a:xfrm>
              <a:off x="6237908" y="1855294"/>
              <a:ext cx="2520000" cy="180000"/>
            </a:xfrm>
            <a:prstGeom prst="rect">
              <a:avLst/>
            </a:prstGeom>
            <a:solidFill>
              <a:srgbClr val="33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287AFAB-338A-44A7-9F8F-16B5E9EC52A7}"/>
              </a:ext>
            </a:extLst>
          </p:cNvPr>
          <p:cNvSpPr/>
          <p:nvPr/>
        </p:nvSpPr>
        <p:spPr>
          <a:xfrm>
            <a:off x="9026509" y="1855294"/>
            <a:ext cx="2520000" cy="39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A9D2E19-07F0-4964-9440-AD3FEB2302A4}"/>
              </a:ext>
            </a:extLst>
          </p:cNvPr>
          <p:cNvGrpSpPr/>
          <p:nvPr/>
        </p:nvGrpSpPr>
        <p:grpSpPr>
          <a:xfrm>
            <a:off x="6231234" y="1855294"/>
            <a:ext cx="2520000" cy="3960001"/>
            <a:chOff x="6237908" y="1855294"/>
            <a:chExt cx="2520000" cy="396000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62CE6F1-133C-44C2-946E-A3C1462EF9F0}"/>
                </a:ext>
              </a:extLst>
            </p:cNvPr>
            <p:cNvSpPr/>
            <p:nvPr/>
          </p:nvSpPr>
          <p:spPr>
            <a:xfrm>
              <a:off x="6237908" y="1855295"/>
              <a:ext cx="252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66C9EB9-A450-4161-9F9A-1BB57490621E}"/>
                </a:ext>
              </a:extLst>
            </p:cNvPr>
            <p:cNvSpPr/>
            <p:nvPr/>
          </p:nvSpPr>
          <p:spPr>
            <a:xfrm>
              <a:off x="6237908" y="1855294"/>
              <a:ext cx="2520000" cy="540000"/>
            </a:xfrm>
            <a:prstGeom prst="rect">
              <a:avLst/>
            </a:prstGeom>
            <a:solidFill>
              <a:srgbClr val="33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/>
                <a:t>单击此处添加文字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9E9B370C-BEB6-44C7-8F90-2BA34E45C727}"/>
              </a:ext>
            </a:extLst>
          </p:cNvPr>
          <p:cNvSpPr/>
          <p:nvPr/>
        </p:nvSpPr>
        <p:spPr>
          <a:xfrm>
            <a:off x="9026509" y="1855293"/>
            <a:ext cx="2520000" cy="540000"/>
          </a:xfrm>
          <a:prstGeom prst="rect">
            <a:avLst/>
          </a:prstGeom>
          <a:solidFill>
            <a:srgbClr val="4D7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单击此处添加文字</a:t>
            </a:r>
          </a:p>
        </p:txBody>
      </p:sp>
      <p:sp>
        <p:nvSpPr>
          <p:cNvPr id="47" name="灯片编号占位符 1">
            <a:extLst>
              <a:ext uri="{FF2B5EF4-FFF2-40B4-BE49-F238E27FC236}">
                <a16:creationId xmlns:a16="http://schemas.microsoft.com/office/drawing/2014/main" id="{68590A39-3F5C-4BF1-BC5C-DE2BA6DAF5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13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4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占位符 10">
            <a:extLst>
              <a:ext uri="{FF2B5EF4-FFF2-40B4-BE49-F238E27FC236}">
                <a16:creationId xmlns:a16="http://schemas.microsoft.com/office/drawing/2014/main" id="{E321F5FC-FC49-491D-BD26-681A01E05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4782644"/>
              </p:ext>
            </p:extLst>
          </p:nvPr>
        </p:nvGraphicFramePr>
        <p:xfrm>
          <a:off x="838200" y="1825624"/>
          <a:ext cx="4838700" cy="403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3BF2551-8EE0-4F8D-872B-9E3D3409A730}"/>
              </a:ext>
            </a:extLst>
          </p:cNvPr>
          <p:cNvSpPr/>
          <p:nvPr/>
        </p:nvSpPr>
        <p:spPr>
          <a:xfrm>
            <a:off x="6207324" y="1825624"/>
            <a:ext cx="5146475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E04AB6-0B43-401E-95EC-12F14D3F9BA9}"/>
              </a:ext>
            </a:extLst>
          </p:cNvPr>
          <p:cNvSpPr txBox="1"/>
          <p:nvPr/>
        </p:nvSpPr>
        <p:spPr>
          <a:xfrm>
            <a:off x="5845598" y="1956805"/>
            <a:ext cx="5869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8" name="iconfont-11910-5676763">
            <a:extLst>
              <a:ext uri="{FF2B5EF4-FFF2-40B4-BE49-F238E27FC236}">
                <a16:creationId xmlns:a16="http://schemas.microsoft.com/office/drawing/2014/main" id="{0F1EFDA3-352C-4EE7-BFB8-D12459A18A3C}"/>
              </a:ext>
            </a:extLst>
          </p:cNvPr>
          <p:cNvSpPr/>
          <p:nvPr/>
        </p:nvSpPr>
        <p:spPr>
          <a:xfrm>
            <a:off x="6210314" y="1825624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AEFE8A-75E0-4135-98D0-B481B3D6BD6D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336C2C3F-BD29-4E6C-8E3A-24F06874B88C}"/>
              </a:ext>
            </a:extLst>
          </p:cNvPr>
          <p:cNvSpPr txBox="1">
            <a:spLocks/>
          </p:cNvSpPr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pPr/>
              <a:t>14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4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8769BCC-5D24-47D0-88CE-EDFE06115566}"/>
              </a:ext>
            </a:extLst>
          </p:cNvPr>
          <p:cNvSpPr/>
          <p:nvPr/>
        </p:nvSpPr>
        <p:spPr>
          <a:xfrm>
            <a:off x="8970727" y="2068876"/>
            <a:ext cx="1719575" cy="924503"/>
          </a:xfrm>
          <a:custGeom>
            <a:avLst/>
            <a:gdLst>
              <a:gd name="connsiteX0" fmla="*/ 0 w 1866138"/>
              <a:gd name="connsiteY0" fmla="*/ 0 h 1003300"/>
              <a:gd name="connsiteX1" fmla="*/ 1866138 w 1866138"/>
              <a:gd name="connsiteY1" fmla="*/ 0 h 1003300"/>
              <a:gd name="connsiteX2" fmla="*/ 1866138 w 1866138"/>
              <a:gd name="connsiteY2" fmla="*/ 1003300 h 1003300"/>
              <a:gd name="connsiteX3" fmla="*/ 0 w 1866138"/>
              <a:gd name="connsiteY3" fmla="*/ 1003300 h 1003300"/>
              <a:gd name="connsiteX4" fmla="*/ 0 w 1866138"/>
              <a:gd name="connsiteY4" fmla="*/ 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138" h="1003300">
                <a:moveTo>
                  <a:pt x="0" y="0"/>
                </a:moveTo>
                <a:lnTo>
                  <a:pt x="1866138" y="0"/>
                </a:lnTo>
                <a:lnTo>
                  <a:pt x="1866138" y="1003300"/>
                </a:lnTo>
                <a:lnTo>
                  <a:pt x="0" y="10033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05D3F36-DD7D-4FD2-96F0-76E14456E88E}"/>
              </a:ext>
            </a:extLst>
          </p:cNvPr>
          <p:cNvSpPr/>
          <p:nvPr/>
        </p:nvSpPr>
        <p:spPr>
          <a:xfrm>
            <a:off x="5809117" y="1945411"/>
            <a:ext cx="751041" cy="863265"/>
          </a:xfrm>
          <a:custGeom>
            <a:avLst/>
            <a:gdLst>
              <a:gd name="connsiteX0" fmla="*/ 0 w 1672166"/>
              <a:gd name="connsiteY0" fmla="*/ 727393 h 1454785"/>
              <a:gd name="connsiteX1" fmla="*/ 363696 w 1672166"/>
              <a:gd name="connsiteY1" fmla="*/ 0 h 1454785"/>
              <a:gd name="connsiteX2" fmla="*/ 1308470 w 1672166"/>
              <a:gd name="connsiteY2" fmla="*/ 0 h 1454785"/>
              <a:gd name="connsiteX3" fmla="*/ 1672166 w 1672166"/>
              <a:gd name="connsiteY3" fmla="*/ 727393 h 1454785"/>
              <a:gd name="connsiteX4" fmla="*/ 1308470 w 1672166"/>
              <a:gd name="connsiteY4" fmla="*/ 1454785 h 1454785"/>
              <a:gd name="connsiteX5" fmla="*/ 363696 w 1672166"/>
              <a:gd name="connsiteY5" fmla="*/ 1454785 h 1454785"/>
              <a:gd name="connsiteX6" fmla="*/ 0 w 1672166"/>
              <a:gd name="connsiteY6" fmla="*/ 727393 h 145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2166" h="1454785">
                <a:moveTo>
                  <a:pt x="836082" y="0"/>
                </a:moveTo>
                <a:lnTo>
                  <a:pt x="1672165" y="316416"/>
                </a:lnTo>
                <a:lnTo>
                  <a:pt x="1672165" y="1138369"/>
                </a:lnTo>
                <a:lnTo>
                  <a:pt x="836082" y="1454785"/>
                </a:lnTo>
                <a:lnTo>
                  <a:pt x="1" y="1138369"/>
                </a:lnTo>
                <a:lnTo>
                  <a:pt x="1" y="316416"/>
                </a:lnTo>
                <a:lnTo>
                  <a:pt x="836082" y="0"/>
                </a:lnTo>
                <a:close/>
              </a:path>
            </a:pathLst>
          </a:custGeom>
          <a:solidFill>
            <a:srgbClr val="05449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704" tIns="260580" rIns="226705" bIns="26057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kern="1200" dirty="0"/>
              <a:t>1</a:t>
            </a:r>
            <a:endParaRPr lang="zh-CN" altLang="en-US" sz="3600" kern="1200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ED220BB-5839-4F0A-B397-5EF4A9E82E59}"/>
              </a:ext>
            </a:extLst>
          </p:cNvPr>
          <p:cNvSpPr/>
          <p:nvPr/>
        </p:nvSpPr>
        <p:spPr>
          <a:xfrm>
            <a:off x="5143285" y="3376739"/>
            <a:ext cx="1664105" cy="924503"/>
          </a:xfrm>
          <a:custGeom>
            <a:avLst/>
            <a:gdLst>
              <a:gd name="connsiteX0" fmla="*/ 0 w 1805940"/>
              <a:gd name="connsiteY0" fmla="*/ 0 h 1003300"/>
              <a:gd name="connsiteX1" fmla="*/ 1805940 w 1805940"/>
              <a:gd name="connsiteY1" fmla="*/ 0 h 1003300"/>
              <a:gd name="connsiteX2" fmla="*/ 1805940 w 1805940"/>
              <a:gd name="connsiteY2" fmla="*/ 1003300 h 1003300"/>
              <a:gd name="connsiteX3" fmla="*/ 0 w 1805940"/>
              <a:gd name="connsiteY3" fmla="*/ 1003300 h 1003300"/>
              <a:gd name="connsiteX4" fmla="*/ 0 w 1805940"/>
              <a:gd name="connsiteY4" fmla="*/ 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5940" h="1003300">
                <a:moveTo>
                  <a:pt x="0" y="0"/>
                </a:moveTo>
                <a:lnTo>
                  <a:pt x="1805940" y="0"/>
                </a:lnTo>
                <a:lnTo>
                  <a:pt x="1805940" y="1003300"/>
                </a:lnTo>
                <a:lnTo>
                  <a:pt x="0" y="10033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B1BEE6C-E500-4B7A-B00B-C8C75ECD3C18}"/>
              </a:ext>
            </a:extLst>
          </p:cNvPr>
          <p:cNvSpPr/>
          <p:nvPr/>
        </p:nvSpPr>
        <p:spPr>
          <a:xfrm>
            <a:off x="5809117" y="3368258"/>
            <a:ext cx="751041" cy="863265"/>
          </a:xfrm>
          <a:custGeom>
            <a:avLst/>
            <a:gdLst>
              <a:gd name="connsiteX0" fmla="*/ 0 w 1672166"/>
              <a:gd name="connsiteY0" fmla="*/ 727393 h 1454785"/>
              <a:gd name="connsiteX1" fmla="*/ 363696 w 1672166"/>
              <a:gd name="connsiteY1" fmla="*/ 0 h 1454785"/>
              <a:gd name="connsiteX2" fmla="*/ 1308470 w 1672166"/>
              <a:gd name="connsiteY2" fmla="*/ 0 h 1454785"/>
              <a:gd name="connsiteX3" fmla="*/ 1672166 w 1672166"/>
              <a:gd name="connsiteY3" fmla="*/ 727393 h 1454785"/>
              <a:gd name="connsiteX4" fmla="*/ 1308470 w 1672166"/>
              <a:gd name="connsiteY4" fmla="*/ 1454785 h 1454785"/>
              <a:gd name="connsiteX5" fmla="*/ 363696 w 1672166"/>
              <a:gd name="connsiteY5" fmla="*/ 1454785 h 1454785"/>
              <a:gd name="connsiteX6" fmla="*/ 0 w 1672166"/>
              <a:gd name="connsiteY6" fmla="*/ 727393 h 145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2166" h="1454785">
                <a:moveTo>
                  <a:pt x="836082" y="0"/>
                </a:moveTo>
                <a:lnTo>
                  <a:pt x="1672165" y="316416"/>
                </a:lnTo>
                <a:lnTo>
                  <a:pt x="1672165" y="1138369"/>
                </a:lnTo>
                <a:lnTo>
                  <a:pt x="836082" y="1454785"/>
                </a:lnTo>
                <a:lnTo>
                  <a:pt x="1" y="1138369"/>
                </a:lnTo>
                <a:lnTo>
                  <a:pt x="1" y="316416"/>
                </a:lnTo>
                <a:lnTo>
                  <a:pt x="836082" y="0"/>
                </a:lnTo>
                <a:close/>
              </a:path>
            </a:pathLst>
          </a:custGeom>
          <a:solidFill>
            <a:srgbClr val="1A53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9574" tIns="363450" rIns="329575" bIns="36344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kern="1200" dirty="0"/>
              <a:t>2</a:t>
            </a:r>
            <a:endParaRPr lang="zh-CN" altLang="en-US" sz="3600" kern="1200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7483FB39-4728-47C2-9660-689BAA2806EF}"/>
              </a:ext>
            </a:extLst>
          </p:cNvPr>
          <p:cNvSpPr/>
          <p:nvPr/>
        </p:nvSpPr>
        <p:spPr>
          <a:xfrm>
            <a:off x="8970727" y="4684602"/>
            <a:ext cx="1719575" cy="924503"/>
          </a:xfrm>
          <a:custGeom>
            <a:avLst/>
            <a:gdLst>
              <a:gd name="connsiteX0" fmla="*/ 0 w 1866138"/>
              <a:gd name="connsiteY0" fmla="*/ 0 h 1003300"/>
              <a:gd name="connsiteX1" fmla="*/ 1866138 w 1866138"/>
              <a:gd name="connsiteY1" fmla="*/ 0 h 1003300"/>
              <a:gd name="connsiteX2" fmla="*/ 1866138 w 1866138"/>
              <a:gd name="connsiteY2" fmla="*/ 1003300 h 1003300"/>
              <a:gd name="connsiteX3" fmla="*/ 0 w 1866138"/>
              <a:gd name="connsiteY3" fmla="*/ 1003300 h 1003300"/>
              <a:gd name="connsiteX4" fmla="*/ 0 w 1866138"/>
              <a:gd name="connsiteY4" fmla="*/ 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138" h="1003300">
                <a:moveTo>
                  <a:pt x="0" y="0"/>
                </a:moveTo>
                <a:lnTo>
                  <a:pt x="1866138" y="0"/>
                </a:lnTo>
                <a:lnTo>
                  <a:pt x="1866138" y="1003300"/>
                </a:lnTo>
                <a:lnTo>
                  <a:pt x="0" y="10033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868D87F-9415-4946-92D1-974DCE1A4434}"/>
              </a:ext>
            </a:extLst>
          </p:cNvPr>
          <p:cNvSpPr/>
          <p:nvPr/>
        </p:nvSpPr>
        <p:spPr>
          <a:xfrm>
            <a:off x="5809117" y="4791105"/>
            <a:ext cx="751041" cy="863265"/>
          </a:xfrm>
          <a:custGeom>
            <a:avLst/>
            <a:gdLst>
              <a:gd name="connsiteX0" fmla="*/ 0 w 1672166"/>
              <a:gd name="connsiteY0" fmla="*/ 727393 h 1454785"/>
              <a:gd name="connsiteX1" fmla="*/ 363696 w 1672166"/>
              <a:gd name="connsiteY1" fmla="*/ 0 h 1454785"/>
              <a:gd name="connsiteX2" fmla="*/ 1308470 w 1672166"/>
              <a:gd name="connsiteY2" fmla="*/ 0 h 1454785"/>
              <a:gd name="connsiteX3" fmla="*/ 1672166 w 1672166"/>
              <a:gd name="connsiteY3" fmla="*/ 727393 h 1454785"/>
              <a:gd name="connsiteX4" fmla="*/ 1308470 w 1672166"/>
              <a:gd name="connsiteY4" fmla="*/ 1454785 h 1454785"/>
              <a:gd name="connsiteX5" fmla="*/ 363696 w 1672166"/>
              <a:gd name="connsiteY5" fmla="*/ 1454785 h 1454785"/>
              <a:gd name="connsiteX6" fmla="*/ 0 w 1672166"/>
              <a:gd name="connsiteY6" fmla="*/ 727393 h 145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2166" h="1454785">
                <a:moveTo>
                  <a:pt x="836082" y="0"/>
                </a:moveTo>
                <a:lnTo>
                  <a:pt x="1672165" y="316416"/>
                </a:lnTo>
                <a:lnTo>
                  <a:pt x="1672165" y="1138369"/>
                </a:lnTo>
                <a:lnTo>
                  <a:pt x="836082" y="1454785"/>
                </a:lnTo>
                <a:lnTo>
                  <a:pt x="1" y="1138369"/>
                </a:lnTo>
                <a:lnTo>
                  <a:pt x="1" y="316416"/>
                </a:lnTo>
                <a:lnTo>
                  <a:pt x="836082" y="0"/>
                </a:lnTo>
                <a:close/>
              </a:path>
            </a:pathLst>
          </a:custGeom>
          <a:solidFill>
            <a:srgbClr val="9AB3D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704" tIns="260580" rIns="226705" bIns="26057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kern="1200" dirty="0"/>
              <a:t>3</a:t>
            </a:r>
            <a:endParaRPr lang="zh-CN" altLang="en-US" sz="3600" kern="1200" dirty="0"/>
          </a:p>
        </p:txBody>
      </p:sp>
      <p:graphicFrame>
        <p:nvGraphicFramePr>
          <p:cNvPr id="3" name="图表占位符 6">
            <a:extLst>
              <a:ext uri="{FF2B5EF4-FFF2-40B4-BE49-F238E27FC236}">
                <a16:creationId xmlns:a16="http://schemas.microsoft.com/office/drawing/2014/main" id="{945308CF-724B-46A5-A007-AC934C7742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338144"/>
              </p:ext>
            </p:extLst>
          </p:nvPr>
        </p:nvGraphicFramePr>
        <p:xfrm>
          <a:off x="622066" y="1801054"/>
          <a:ext cx="4838700" cy="403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矩形: 剪去单角 444">
            <a:extLst>
              <a:ext uri="{FF2B5EF4-FFF2-40B4-BE49-F238E27FC236}">
                <a16:creationId xmlns:a16="http://schemas.microsoft.com/office/drawing/2014/main" id="{C6F0A188-793F-4342-B0E1-AED99FDD2F73}"/>
              </a:ext>
            </a:extLst>
          </p:cNvPr>
          <p:cNvSpPr/>
          <p:nvPr/>
        </p:nvSpPr>
        <p:spPr>
          <a:xfrm>
            <a:off x="6908509" y="1760707"/>
            <a:ext cx="4603412" cy="1232672"/>
          </a:xfrm>
          <a:prstGeom prst="rect">
            <a:avLst/>
          </a:prstGeom>
          <a:solidFill>
            <a:srgbClr val="05449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B1C938-3531-4B40-AC82-14F207CF9313}"/>
              </a:ext>
            </a:extLst>
          </p:cNvPr>
          <p:cNvSpPr/>
          <p:nvPr/>
        </p:nvSpPr>
        <p:spPr>
          <a:xfrm>
            <a:off x="6908509" y="1818613"/>
            <a:ext cx="4477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单击此处添加文本</a:t>
            </a:r>
          </a:p>
        </p:txBody>
      </p:sp>
      <p:sp>
        <p:nvSpPr>
          <p:cNvPr id="17" name="矩形: 剪去单角 444">
            <a:extLst>
              <a:ext uri="{FF2B5EF4-FFF2-40B4-BE49-F238E27FC236}">
                <a16:creationId xmlns:a16="http://schemas.microsoft.com/office/drawing/2014/main" id="{44DC05F7-44A1-4D12-93C6-6448B2CADFC1}"/>
              </a:ext>
            </a:extLst>
          </p:cNvPr>
          <p:cNvSpPr/>
          <p:nvPr/>
        </p:nvSpPr>
        <p:spPr>
          <a:xfrm>
            <a:off x="6908509" y="3183051"/>
            <a:ext cx="4603412" cy="1232672"/>
          </a:xfrm>
          <a:prstGeom prst="rect">
            <a:avLst/>
          </a:prstGeom>
          <a:solidFill>
            <a:srgbClr val="05449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18" name="矩形: 剪去单角 444">
            <a:extLst>
              <a:ext uri="{FF2B5EF4-FFF2-40B4-BE49-F238E27FC236}">
                <a16:creationId xmlns:a16="http://schemas.microsoft.com/office/drawing/2014/main" id="{E1AD34E4-BEE0-4C60-AB27-5E2A44267E1F}"/>
              </a:ext>
            </a:extLst>
          </p:cNvPr>
          <p:cNvSpPr/>
          <p:nvPr/>
        </p:nvSpPr>
        <p:spPr>
          <a:xfrm>
            <a:off x="6908509" y="4606401"/>
            <a:ext cx="4603412" cy="1232672"/>
          </a:xfrm>
          <a:prstGeom prst="rect">
            <a:avLst/>
          </a:prstGeom>
          <a:solidFill>
            <a:srgbClr val="05449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EB12BC-4EE3-4923-B467-97E9B7854758}"/>
              </a:ext>
            </a:extLst>
          </p:cNvPr>
          <p:cNvSpPr/>
          <p:nvPr/>
        </p:nvSpPr>
        <p:spPr>
          <a:xfrm>
            <a:off x="6908509" y="3210859"/>
            <a:ext cx="4477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单击此处添加文本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DA1230-38C1-4B7B-B327-5E5C92191387}"/>
              </a:ext>
            </a:extLst>
          </p:cNvPr>
          <p:cNvSpPr/>
          <p:nvPr/>
        </p:nvSpPr>
        <p:spPr>
          <a:xfrm>
            <a:off x="6908509" y="4603105"/>
            <a:ext cx="4477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单击此处添加文本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D3B4E5-1A41-41B0-AD0D-94980F9C6A0D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id="{203C6000-9931-4496-B943-F120C9E270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15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011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8233D2DA-0EBC-41CE-8062-A4745B080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806322"/>
              </p:ext>
            </p:extLst>
          </p:nvPr>
        </p:nvGraphicFramePr>
        <p:xfrm>
          <a:off x="-89368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: 剪去单角 444">
            <a:extLst>
              <a:ext uri="{FF2B5EF4-FFF2-40B4-BE49-F238E27FC236}">
                <a16:creationId xmlns:a16="http://schemas.microsoft.com/office/drawing/2014/main" id="{4AF5EF04-9CCD-479C-A60B-23E1534F438B}"/>
              </a:ext>
            </a:extLst>
          </p:cNvPr>
          <p:cNvSpPr/>
          <p:nvPr/>
        </p:nvSpPr>
        <p:spPr>
          <a:xfrm>
            <a:off x="6765173" y="1419596"/>
            <a:ext cx="4603412" cy="434799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8CC04F-A73E-468B-97F0-6B0D7EB1F5EC}"/>
              </a:ext>
            </a:extLst>
          </p:cNvPr>
          <p:cNvSpPr/>
          <p:nvPr/>
        </p:nvSpPr>
        <p:spPr>
          <a:xfrm>
            <a:off x="6789528" y="1603868"/>
            <a:ext cx="317882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5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D0A97F-EB89-41C6-94EC-728B35EA8264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85A22E8A-F87E-4A85-9E60-975895085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16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497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B1EE8623-15A8-4B46-BDE0-2ED127C770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516986"/>
              </p:ext>
            </p:extLst>
          </p:nvPr>
        </p:nvGraphicFramePr>
        <p:xfrm>
          <a:off x="1905000" y="1020233"/>
          <a:ext cx="8255000" cy="5503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61B2247-7309-47A7-AA97-5E5DCD76D051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id="{F8BDF6B2-F493-40A7-AB25-F5F2894A6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17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1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E97C313-AAFE-40D7-B192-2F27AEB2048D}"/>
              </a:ext>
            </a:extLst>
          </p:cNvPr>
          <p:cNvSpPr/>
          <p:nvPr/>
        </p:nvSpPr>
        <p:spPr bwMode="auto">
          <a:xfrm>
            <a:off x="393621" y="3982668"/>
            <a:ext cx="2646014" cy="875692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9" name="箭头: 五边形 13">
            <a:extLst>
              <a:ext uri="{FF2B5EF4-FFF2-40B4-BE49-F238E27FC236}">
                <a16:creationId xmlns:a16="http://schemas.microsoft.com/office/drawing/2014/main" id="{56DA5902-78C0-4149-86C4-98BD7ECA6A88}"/>
              </a:ext>
            </a:extLst>
          </p:cNvPr>
          <p:cNvSpPr/>
          <p:nvPr/>
        </p:nvSpPr>
        <p:spPr bwMode="auto">
          <a:xfrm>
            <a:off x="9152968" y="1624932"/>
            <a:ext cx="2645411" cy="875692"/>
          </a:xfrm>
          <a:prstGeom prst="homePlate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10BC2B-6799-4B74-9817-F008C7C6BA72}"/>
              </a:ext>
            </a:extLst>
          </p:cNvPr>
          <p:cNvSpPr/>
          <p:nvPr/>
        </p:nvSpPr>
        <p:spPr bwMode="auto">
          <a:xfrm>
            <a:off x="3313403" y="3196756"/>
            <a:ext cx="2646014" cy="875692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41B850-2C78-4D21-AF20-AFE3DF51F5FA}"/>
              </a:ext>
            </a:extLst>
          </p:cNvPr>
          <p:cNvSpPr/>
          <p:nvPr/>
        </p:nvSpPr>
        <p:spPr bwMode="auto">
          <a:xfrm>
            <a:off x="6233185" y="2410845"/>
            <a:ext cx="2646014" cy="875691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5DD2D6-1015-456F-9652-91B8C46FA6A2}"/>
              </a:ext>
            </a:extLst>
          </p:cNvPr>
          <p:cNvSpPr/>
          <p:nvPr/>
        </p:nvSpPr>
        <p:spPr>
          <a:xfrm>
            <a:off x="565071" y="515984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单击此处添加文本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335AF9-DF89-4B44-8D00-4455482777B3}"/>
              </a:ext>
            </a:extLst>
          </p:cNvPr>
          <p:cNvSpPr/>
          <p:nvPr/>
        </p:nvSpPr>
        <p:spPr>
          <a:xfrm>
            <a:off x="3503613" y="416694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单击此处添加文本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06A6DD8-4EB8-4B7C-85D7-732734107479}"/>
              </a:ext>
            </a:extLst>
          </p:cNvPr>
          <p:cNvSpPr/>
          <p:nvPr/>
        </p:nvSpPr>
        <p:spPr>
          <a:xfrm>
            <a:off x="6523179" y="352190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单击此处添加文本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71228B-E6E9-4B38-A558-28EE4EAF8993}"/>
              </a:ext>
            </a:extLst>
          </p:cNvPr>
          <p:cNvSpPr/>
          <p:nvPr/>
        </p:nvSpPr>
        <p:spPr>
          <a:xfrm>
            <a:off x="9352065" y="266696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单击此处添加文本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751C7E-23E0-4C96-A406-0FB908018CB3}"/>
              </a:ext>
            </a:extLst>
          </p:cNvPr>
          <p:cNvGrpSpPr/>
          <p:nvPr/>
        </p:nvGrpSpPr>
        <p:grpSpPr>
          <a:xfrm>
            <a:off x="9327106" y="1846778"/>
            <a:ext cx="1116000" cy="432000"/>
            <a:chOff x="3425748" y="3241175"/>
            <a:chExt cx="1714231" cy="60876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3987E63-0C3C-4489-9CE0-C9A8CCE96D4C}"/>
                </a:ext>
              </a:extLst>
            </p:cNvPr>
            <p:cNvSpPr txBox="1"/>
            <p:nvPr/>
          </p:nvSpPr>
          <p:spPr>
            <a:xfrm>
              <a:off x="4346067" y="3283948"/>
              <a:ext cx="793912" cy="563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play-button_91268">
              <a:extLst>
                <a:ext uri="{FF2B5EF4-FFF2-40B4-BE49-F238E27FC236}">
                  <a16:creationId xmlns:a16="http://schemas.microsoft.com/office/drawing/2014/main" id="{C939CD9C-A796-44EC-9E4D-A34A8502D869}"/>
                </a:ext>
              </a:extLst>
            </p:cNvPr>
            <p:cNvSpPr/>
            <p:nvPr/>
          </p:nvSpPr>
          <p:spPr>
            <a:xfrm>
              <a:off x="3425748" y="3241175"/>
              <a:ext cx="663573" cy="608766"/>
            </a:xfrm>
            <a:custGeom>
              <a:avLst/>
              <a:gdLst>
                <a:gd name="T0" fmla="*/ 267 w 533"/>
                <a:gd name="T1" fmla="*/ 0 h 533"/>
                <a:gd name="T2" fmla="*/ 0 w 533"/>
                <a:gd name="T3" fmla="*/ 267 h 533"/>
                <a:gd name="T4" fmla="*/ 267 w 533"/>
                <a:gd name="T5" fmla="*/ 533 h 533"/>
                <a:gd name="T6" fmla="*/ 533 w 533"/>
                <a:gd name="T7" fmla="*/ 267 h 533"/>
                <a:gd name="T8" fmla="*/ 267 w 533"/>
                <a:gd name="T9" fmla="*/ 0 h 533"/>
                <a:gd name="T10" fmla="*/ 356 w 533"/>
                <a:gd name="T11" fmla="*/ 285 h 533"/>
                <a:gd name="T12" fmla="*/ 199 w 533"/>
                <a:gd name="T13" fmla="*/ 376 h 533"/>
                <a:gd name="T14" fmla="*/ 167 w 533"/>
                <a:gd name="T15" fmla="*/ 357 h 533"/>
                <a:gd name="T16" fmla="*/ 167 w 533"/>
                <a:gd name="T17" fmla="*/ 176 h 533"/>
                <a:gd name="T18" fmla="*/ 199 w 533"/>
                <a:gd name="T19" fmla="*/ 157 h 533"/>
                <a:gd name="T20" fmla="*/ 356 w 533"/>
                <a:gd name="T21" fmla="*/ 248 h 533"/>
                <a:gd name="T22" fmla="*/ 356 w 533"/>
                <a:gd name="T23" fmla="*/ 28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3" h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n-ea"/>
              </a:endParaRPr>
            </a:p>
          </p:txBody>
        </p:sp>
      </p:grpSp>
      <p:sp>
        <p:nvSpPr>
          <p:cNvPr id="31" name="任意多边形: 形状 17">
            <a:extLst>
              <a:ext uri="{FF2B5EF4-FFF2-40B4-BE49-F238E27FC236}">
                <a16:creationId xmlns:a16="http://schemas.microsoft.com/office/drawing/2014/main" id="{36F3E48E-6C58-4FBB-A622-818A4A32AA46}"/>
              </a:ext>
            </a:extLst>
          </p:cNvPr>
          <p:cNvSpPr/>
          <p:nvPr/>
        </p:nvSpPr>
        <p:spPr>
          <a:xfrm>
            <a:off x="3039635" y="3166360"/>
            <a:ext cx="270000" cy="1692000"/>
          </a:xfrm>
          <a:custGeom>
            <a:avLst/>
            <a:gdLst>
              <a:gd name="connsiteX0" fmla="*/ 0 w 346710"/>
              <a:gd name="connsiteY0" fmla="*/ 426720 h 853440"/>
              <a:gd name="connsiteX1" fmla="*/ 0 w 346710"/>
              <a:gd name="connsiteY1" fmla="*/ 853440 h 853440"/>
              <a:gd name="connsiteX2" fmla="*/ 346710 w 346710"/>
              <a:gd name="connsiteY2" fmla="*/ 426720 h 853440"/>
              <a:gd name="connsiteX3" fmla="*/ 346710 w 346710"/>
              <a:gd name="connsiteY3" fmla="*/ 0 h 853440"/>
              <a:gd name="connsiteX4" fmla="*/ 0 w 346710"/>
              <a:gd name="connsiteY4" fmla="*/ 426720 h 853440"/>
              <a:gd name="connsiteX0-1" fmla="*/ 0 w 346710"/>
              <a:gd name="connsiteY0-2" fmla="*/ 436245 h 862965"/>
              <a:gd name="connsiteX1-3" fmla="*/ 0 w 346710"/>
              <a:gd name="connsiteY1-4" fmla="*/ 862965 h 862965"/>
              <a:gd name="connsiteX2-5" fmla="*/ 346710 w 346710"/>
              <a:gd name="connsiteY2-6" fmla="*/ 436245 h 862965"/>
              <a:gd name="connsiteX3-7" fmla="*/ 342900 w 346710"/>
              <a:gd name="connsiteY3-8" fmla="*/ 0 h 862965"/>
              <a:gd name="connsiteX4-9" fmla="*/ 0 w 346710"/>
              <a:gd name="connsiteY4-10" fmla="*/ 436245 h 862965"/>
              <a:gd name="connsiteX0-11" fmla="*/ 1905 w 348615"/>
              <a:gd name="connsiteY0-12" fmla="*/ 436245 h 870585"/>
              <a:gd name="connsiteX1-13" fmla="*/ 0 w 348615"/>
              <a:gd name="connsiteY1-14" fmla="*/ 870585 h 870585"/>
              <a:gd name="connsiteX2-15" fmla="*/ 348615 w 348615"/>
              <a:gd name="connsiteY2-16" fmla="*/ 436245 h 870585"/>
              <a:gd name="connsiteX3-17" fmla="*/ 344805 w 348615"/>
              <a:gd name="connsiteY3-18" fmla="*/ 0 h 870585"/>
              <a:gd name="connsiteX4-19" fmla="*/ 1905 w 348615"/>
              <a:gd name="connsiteY4-20" fmla="*/ 436245 h 870585"/>
              <a:gd name="connsiteX0-21" fmla="*/ 0 w 350520"/>
              <a:gd name="connsiteY0-22" fmla="*/ 438150 h 870585"/>
              <a:gd name="connsiteX1-23" fmla="*/ 1905 w 350520"/>
              <a:gd name="connsiteY1-24" fmla="*/ 870585 h 870585"/>
              <a:gd name="connsiteX2-25" fmla="*/ 350520 w 350520"/>
              <a:gd name="connsiteY2-26" fmla="*/ 436245 h 870585"/>
              <a:gd name="connsiteX3-27" fmla="*/ 346710 w 350520"/>
              <a:gd name="connsiteY3-28" fmla="*/ 0 h 870585"/>
              <a:gd name="connsiteX4-29" fmla="*/ 0 w 350520"/>
              <a:gd name="connsiteY4-30" fmla="*/ 438150 h 870585"/>
              <a:gd name="connsiteX0-31" fmla="*/ 0 w 356235"/>
              <a:gd name="connsiteY0-32" fmla="*/ 438150 h 870585"/>
              <a:gd name="connsiteX1-33" fmla="*/ 7620 w 356235"/>
              <a:gd name="connsiteY1-34" fmla="*/ 870585 h 870585"/>
              <a:gd name="connsiteX2-35" fmla="*/ 356235 w 356235"/>
              <a:gd name="connsiteY2-36" fmla="*/ 436245 h 870585"/>
              <a:gd name="connsiteX3-37" fmla="*/ 352425 w 356235"/>
              <a:gd name="connsiteY3-38" fmla="*/ 0 h 870585"/>
              <a:gd name="connsiteX4-39" fmla="*/ 0 w 356235"/>
              <a:gd name="connsiteY4-40" fmla="*/ 438150 h 870585"/>
              <a:gd name="connsiteX0-41" fmla="*/ 0 w 356235"/>
              <a:gd name="connsiteY0-42" fmla="*/ 438150 h 870585"/>
              <a:gd name="connsiteX1-43" fmla="*/ 3810 w 356235"/>
              <a:gd name="connsiteY1-44" fmla="*/ 870585 h 870585"/>
              <a:gd name="connsiteX2-45" fmla="*/ 356235 w 356235"/>
              <a:gd name="connsiteY2-46" fmla="*/ 436245 h 870585"/>
              <a:gd name="connsiteX3-47" fmla="*/ 352425 w 356235"/>
              <a:gd name="connsiteY3-48" fmla="*/ 0 h 870585"/>
              <a:gd name="connsiteX4-49" fmla="*/ 0 w 356235"/>
              <a:gd name="connsiteY4-50" fmla="*/ 438150 h 870585"/>
              <a:gd name="connsiteX0-51" fmla="*/ 0 w 356288"/>
              <a:gd name="connsiteY0-52" fmla="*/ 434344 h 866779"/>
              <a:gd name="connsiteX1-53" fmla="*/ 3810 w 356288"/>
              <a:gd name="connsiteY1-54" fmla="*/ 866779 h 866779"/>
              <a:gd name="connsiteX2-55" fmla="*/ 356235 w 356288"/>
              <a:gd name="connsiteY2-56" fmla="*/ 432439 h 866779"/>
              <a:gd name="connsiteX3-57" fmla="*/ 356288 w 356288"/>
              <a:gd name="connsiteY3-58" fmla="*/ 0 h 866779"/>
              <a:gd name="connsiteX4-59" fmla="*/ 0 w 356288"/>
              <a:gd name="connsiteY4-60" fmla="*/ 434344 h 866779"/>
              <a:gd name="connsiteX0-61" fmla="*/ 0 w 356288"/>
              <a:gd name="connsiteY0-62" fmla="*/ 434344 h 866779"/>
              <a:gd name="connsiteX1-63" fmla="*/ 3810 w 356288"/>
              <a:gd name="connsiteY1-64" fmla="*/ 866779 h 866779"/>
              <a:gd name="connsiteX2-65" fmla="*/ 356235 w 356288"/>
              <a:gd name="connsiteY2-66" fmla="*/ 432439 h 866779"/>
              <a:gd name="connsiteX3-67" fmla="*/ 356288 w 356288"/>
              <a:gd name="connsiteY3-68" fmla="*/ 0 h 866779"/>
              <a:gd name="connsiteX4-69" fmla="*/ 0 w 356288"/>
              <a:gd name="connsiteY4-70" fmla="*/ 434344 h 866779"/>
              <a:gd name="connsiteX0-71" fmla="*/ 0 w 356288"/>
              <a:gd name="connsiteY0-72" fmla="*/ 434344 h 866779"/>
              <a:gd name="connsiteX1-73" fmla="*/ 489 w 356288"/>
              <a:gd name="connsiteY1-74" fmla="*/ 866779 h 866779"/>
              <a:gd name="connsiteX2-75" fmla="*/ 356235 w 356288"/>
              <a:gd name="connsiteY2-76" fmla="*/ 432439 h 866779"/>
              <a:gd name="connsiteX3-77" fmla="*/ 356288 w 356288"/>
              <a:gd name="connsiteY3-78" fmla="*/ 0 h 866779"/>
              <a:gd name="connsiteX4-79" fmla="*/ 0 w 356288"/>
              <a:gd name="connsiteY4-80" fmla="*/ 434344 h 8667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6288" h="866779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bg1"/>
          </a:solidFill>
          <a:ln w="55000" cap="flat" cmpd="thickThin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864235"/>
            <a:endParaRPr lang="zh-CN" altLang="en-US" sz="2400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2F413B9-A68B-4B68-A775-9BAFC95EACC2}"/>
              </a:ext>
            </a:extLst>
          </p:cNvPr>
          <p:cNvGrpSpPr/>
          <p:nvPr/>
        </p:nvGrpSpPr>
        <p:grpSpPr>
          <a:xfrm>
            <a:off x="6421504" y="2632690"/>
            <a:ext cx="1116000" cy="432000"/>
            <a:chOff x="3425748" y="3241175"/>
            <a:chExt cx="1714231" cy="608766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B340270-33A9-4DE8-AF06-CD361C159590}"/>
                </a:ext>
              </a:extLst>
            </p:cNvPr>
            <p:cNvSpPr txBox="1"/>
            <p:nvPr/>
          </p:nvSpPr>
          <p:spPr>
            <a:xfrm>
              <a:off x="4346067" y="3283948"/>
              <a:ext cx="793912" cy="563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play-button_91268">
              <a:extLst>
                <a:ext uri="{FF2B5EF4-FFF2-40B4-BE49-F238E27FC236}">
                  <a16:creationId xmlns:a16="http://schemas.microsoft.com/office/drawing/2014/main" id="{678784AB-8411-4537-BC5B-B0E2DDF0CE53}"/>
                </a:ext>
              </a:extLst>
            </p:cNvPr>
            <p:cNvSpPr/>
            <p:nvPr/>
          </p:nvSpPr>
          <p:spPr>
            <a:xfrm>
              <a:off x="3425748" y="3241175"/>
              <a:ext cx="663573" cy="608766"/>
            </a:xfrm>
            <a:custGeom>
              <a:avLst/>
              <a:gdLst>
                <a:gd name="T0" fmla="*/ 267 w 533"/>
                <a:gd name="T1" fmla="*/ 0 h 533"/>
                <a:gd name="T2" fmla="*/ 0 w 533"/>
                <a:gd name="T3" fmla="*/ 267 h 533"/>
                <a:gd name="T4" fmla="*/ 267 w 533"/>
                <a:gd name="T5" fmla="*/ 533 h 533"/>
                <a:gd name="T6" fmla="*/ 533 w 533"/>
                <a:gd name="T7" fmla="*/ 267 h 533"/>
                <a:gd name="T8" fmla="*/ 267 w 533"/>
                <a:gd name="T9" fmla="*/ 0 h 533"/>
                <a:gd name="T10" fmla="*/ 356 w 533"/>
                <a:gd name="T11" fmla="*/ 285 h 533"/>
                <a:gd name="T12" fmla="*/ 199 w 533"/>
                <a:gd name="T13" fmla="*/ 376 h 533"/>
                <a:gd name="T14" fmla="*/ 167 w 533"/>
                <a:gd name="T15" fmla="*/ 357 h 533"/>
                <a:gd name="T16" fmla="*/ 167 w 533"/>
                <a:gd name="T17" fmla="*/ 176 h 533"/>
                <a:gd name="T18" fmla="*/ 199 w 533"/>
                <a:gd name="T19" fmla="*/ 157 h 533"/>
                <a:gd name="T20" fmla="*/ 356 w 533"/>
                <a:gd name="T21" fmla="*/ 248 h 533"/>
                <a:gd name="T22" fmla="*/ 356 w 533"/>
                <a:gd name="T23" fmla="*/ 28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3" h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EB6B6E4-013A-44AE-B359-33461742A5C4}"/>
              </a:ext>
            </a:extLst>
          </p:cNvPr>
          <p:cNvGrpSpPr/>
          <p:nvPr/>
        </p:nvGrpSpPr>
        <p:grpSpPr>
          <a:xfrm>
            <a:off x="3465599" y="3418602"/>
            <a:ext cx="1116000" cy="432000"/>
            <a:chOff x="3425748" y="3241175"/>
            <a:chExt cx="1714231" cy="60876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5360CC5-193D-45B9-BCE9-AFD026EFEF06}"/>
                </a:ext>
              </a:extLst>
            </p:cNvPr>
            <p:cNvSpPr txBox="1"/>
            <p:nvPr/>
          </p:nvSpPr>
          <p:spPr>
            <a:xfrm>
              <a:off x="4346067" y="3283948"/>
              <a:ext cx="793912" cy="563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7" name="play-button_91268">
              <a:extLst>
                <a:ext uri="{FF2B5EF4-FFF2-40B4-BE49-F238E27FC236}">
                  <a16:creationId xmlns:a16="http://schemas.microsoft.com/office/drawing/2014/main" id="{769FFC21-3700-4E4E-8A1F-AD1E7D21F1A9}"/>
                </a:ext>
              </a:extLst>
            </p:cNvPr>
            <p:cNvSpPr/>
            <p:nvPr/>
          </p:nvSpPr>
          <p:spPr>
            <a:xfrm>
              <a:off x="3425748" y="3241175"/>
              <a:ext cx="663573" cy="608766"/>
            </a:xfrm>
            <a:custGeom>
              <a:avLst/>
              <a:gdLst>
                <a:gd name="T0" fmla="*/ 267 w 533"/>
                <a:gd name="T1" fmla="*/ 0 h 533"/>
                <a:gd name="T2" fmla="*/ 0 w 533"/>
                <a:gd name="T3" fmla="*/ 267 h 533"/>
                <a:gd name="T4" fmla="*/ 267 w 533"/>
                <a:gd name="T5" fmla="*/ 533 h 533"/>
                <a:gd name="T6" fmla="*/ 533 w 533"/>
                <a:gd name="T7" fmla="*/ 267 h 533"/>
                <a:gd name="T8" fmla="*/ 267 w 533"/>
                <a:gd name="T9" fmla="*/ 0 h 533"/>
                <a:gd name="T10" fmla="*/ 356 w 533"/>
                <a:gd name="T11" fmla="*/ 285 h 533"/>
                <a:gd name="T12" fmla="*/ 199 w 533"/>
                <a:gd name="T13" fmla="*/ 376 h 533"/>
                <a:gd name="T14" fmla="*/ 167 w 533"/>
                <a:gd name="T15" fmla="*/ 357 h 533"/>
                <a:gd name="T16" fmla="*/ 167 w 533"/>
                <a:gd name="T17" fmla="*/ 176 h 533"/>
                <a:gd name="T18" fmla="*/ 199 w 533"/>
                <a:gd name="T19" fmla="*/ 157 h 533"/>
                <a:gd name="T20" fmla="*/ 356 w 533"/>
                <a:gd name="T21" fmla="*/ 248 h 533"/>
                <a:gd name="T22" fmla="*/ 356 w 533"/>
                <a:gd name="T23" fmla="*/ 28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3" h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n-ea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29FC78A-4085-4508-AF3B-6F2F6680842A}"/>
              </a:ext>
            </a:extLst>
          </p:cNvPr>
          <p:cNvGrpSpPr/>
          <p:nvPr/>
        </p:nvGrpSpPr>
        <p:grpSpPr>
          <a:xfrm>
            <a:off x="565071" y="4204514"/>
            <a:ext cx="1116000" cy="432000"/>
            <a:chOff x="3425748" y="3241175"/>
            <a:chExt cx="1714231" cy="60876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3F2D142-6E87-4D27-AE6D-9CA84E9A2DD7}"/>
                </a:ext>
              </a:extLst>
            </p:cNvPr>
            <p:cNvSpPr txBox="1"/>
            <p:nvPr/>
          </p:nvSpPr>
          <p:spPr>
            <a:xfrm>
              <a:off x="4346067" y="3283948"/>
              <a:ext cx="793912" cy="563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play-button_91268">
              <a:extLst>
                <a:ext uri="{FF2B5EF4-FFF2-40B4-BE49-F238E27FC236}">
                  <a16:creationId xmlns:a16="http://schemas.microsoft.com/office/drawing/2014/main" id="{C50968CB-C209-4AEC-B125-FF59AD52B26A}"/>
                </a:ext>
              </a:extLst>
            </p:cNvPr>
            <p:cNvSpPr/>
            <p:nvPr/>
          </p:nvSpPr>
          <p:spPr>
            <a:xfrm>
              <a:off x="3425748" y="3241175"/>
              <a:ext cx="663573" cy="608766"/>
            </a:xfrm>
            <a:custGeom>
              <a:avLst/>
              <a:gdLst>
                <a:gd name="T0" fmla="*/ 267 w 533"/>
                <a:gd name="T1" fmla="*/ 0 h 533"/>
                <a:gd name="T2" fmla="*/ 0 w 533"/>
                <a:gd name="T3" fmla="*/ 267 h 533"/>
                <a:gd name="T4" fmla="*/ 267 w 533"/>
                <a:gd name="T5" fmla="*/ 533 h 533"/>
                <a:gd name="T6" fmla="*/ 533 w 533"/>
                <a:gd name="T7" fmla="*/ 267 h 533"/>
                <a:gd name="T8" fmla="*/ 267 w 533"/>
                <a:gd name="T9" fmla="*/ 0 h 533"/>
                <a:gd name="T10" fmla="*/ 356 w 533"/>
                <a:gd name="T11" fmla="*/ 285 h 533"/>
                <a:gd name="T12" fmla="*/ 199 w 533"/>
                <a:gd name="T13" fmla="*/ 376 h 533"/>
                <a:gd name="T14" fmla="*/ 167 w 533"/>
                <a:gd name="T15" fmla="*/ 357 h 533"/>
                <a:gd name="T16" fmla="*/ 167 w 533"/>
                <a:gd name="T17" fmla="*/ 176 h 533"/>
                <a:gd name="T18" fmla="*/ 199 w 533"/>
                <a:gd name="T19" fmla="*/ 157 h 533"/>
                <a:gd name="T20" fmla="*/ 356 w 533"/>
                <a:gd name="T21" fmla="*/ 248 h 533"/>
                <a:gd name="T22" fmla="*/ 356 w 533"/>
                <a:gd name="T23" fmla="*/ 28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3" h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n-ea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7FB087B-AFF4-4A32-97FF-90F866C7B767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D9113AD8-FF3E-4F43-A809-3D3CE3166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18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35" name="任意多边形: 形状 17">
            <a:extLst>
              <a:ext uri="{FF2B5EF4-FFF2-40B4-BE49-F238E27FC236}">
                <a16:creationId xmlns:a16="http://schemas.microsoft.com/office/drawing/2014/main" id="{A8728B48-7A0A-4731-A04B-EF4E51DDC4A9}"/>
              </a:ext>
            </a:extLst>
          </p:cNvPr>
          <p:cNvSpPr/>
          <p:nvPr/>
        </p:nvSpPr>
        <p:spPr>
          <a:xfrm>
            <a:off x="5968221" y="2376700"/>
            <a:ext cx="259200" cy="1692000"/>
          </a:xfrm>
          <a:custGeom>
            <a:avLst/>
            <a:gdLst>
              <a:gd name="connsiteX0" fmla="*/ 0 w 346710"/>
              <a:gd name="connsiteY0" fmla="*/ 426720 h 853440"/>
              <a:gd name="connsiteX1" fmla="*/ 0 w 346710"/>
              <a:gd name="connsiteY1" fmla="*/ 853440 h 853440"/>
              <a:gd name="connsiteX2" fmla="*/ 346710 w 346710"/>
              <a:gd name="connsiteY2" fmla="*/ 426720 h 853440"/>
              <a:gd name="connsiteX3" fmla="*/ 346710 w 346710"/>
              <a:gd name="connsiteY3" fmla="*/ 0 h 853440"/>
              <a:gd name="connsiteX4" fmla="*/ 0 w 346710"/>
              <a:gd name="connsiteY4" fmla="*/ 426720 h 853440"/>
              <a:gd name="connsiteX0-1" fmla="*/ 0 w 346710"/>
              <a:gd name="connsiteY0-2" fmla="*/ 436245 h 862965"/>
              <a:gd name="connsiteX1-3" fmla="*/ 0 w 346710"/>
              <a:gd name="connsiteY1-4" fmla="*/ 862965 h 862965"/>
              <a:gd name="connsiteX2-5" fmla="*/ 346710 w 346710"/>
              <a:gd name="connsiteY2-6" fmla="*/ 436245 h 862965"/>
              <a:gd name="connsiteX3-7" fmla="*/ 342900 w 346710"/>
              <a:gd name="connsiteY3-8" fmla="*/ 0 h 862965"/>
              <a:gd name="connsiteX4-9" fmla="*/ 0 w 346710"/>
              <a:gd name="connsiteY4-10" fmla="*/ 436245 h 862965"/>
              <a:gd name="connsiteX0-11" fmla="*/ 1905 w 348615"/>
              <a:gd name="connsiteY0-12" fmla="*/ 436245 h 870585"/>
              <a:gd name="connsiteX1-13" fmla="*/ 0 w 348615"/>
              <a:gd name="connsiteY1-14" fmla="*/ 870585 h 870585"/>
              <a:gd name="connsiteX2-15" fmla="*/ 348615 w 348615"/>
              <a:gd name="connsiteY2-16" fmla="*/ 436245 h 870585"/>
              <a:gd name="connsiteX3-17" fmla="*/ 344805 w 348615"/>
              <a:gd name="connsiteY3-18" fmla="*/ 0 h 870585"/>
              <a:gd name="connsiteX4-19" fmla="*/ 1905 w 348615"/>
              <a:gd name="connsiteY4-20" fmla="*/ 436245 h 870585"/>
              <a:gd name="connsiteX0-21" fmla="*/ 0 w 350520"/>
              <a:gd name="connsiteY0-22" fmla="*/ 438150 h 870585"/>
              <a:gd name="connsiteX1-23" fmla="*/ 1905 w 350520"/>
              <a:gd name="connsiteY1-24" fmla="*/ 870585 h 870585"/>
              <a:gd name="connsiteX2-25" fmla="*/ 350520 w 350520"/>
              <a:gd name="connsiteY2-26" fmla="*/ 436245 h 870585"/>
              <a:gd name="connsiteX3-27" fmla="*/ 346710 w 350520"/>
              <a:gd name="connsiteY3-28" fmla="*/ 0 h 870585"/>
              <a:gd name="connsiteX4-29" fmla="*/ 0 w 350520"/>
              <a:gd name="connsiteY4-30" fmla="*/ 438150 h 870585"/>
              <a:gd name="connsiteX0-31" fmla="*/ 0 w 356235"/>
              <a:gd name="connsiteY0-32" fmla="*/ 438150 h 870585"/>
              <a:gd name="connsiteX1-33" fmla="*/ 7620 w 356235"/>
              <a:gd name="connsiteY1-34" fmla="*/ 870585 h 870585"/>
              <a:gd name="connsiteX2-35" fmla="*/ 356235 w 356235"/>
              <a:gd name="connsiteY2-36" fmla="*/ 436245 h 870585"/>
              <a:gd name="connsiteX3-37" fmla="*/ 352425 w 356235"/>
              <a:gd name="connsiteY3-38" fmla="*/ 0 h 870585"/>
              <a:gd name="connsiteX4-39" fmla="*/ 0 w 356235"/>
              <a:gd name="connsiteY4-40" fmla="*/ 438150 h 870585"/>
              <a:gd name="connsiteX0-41" fmla="*/ 0 w 356235"/>
              <a:gd name="connsiteY0-42" fmla="*/ 438150 h 870585"/>
              <a:gd name="connsiteX1-43" fmla="*/ 3810 w 356235"/>
              <a:gd name="connsiteY1-44" fmla="*/ 870585 h 870585"/>
              <a:gd name="connsiteX2-45" fmla="*/ 356235 w 356235"/>
              <a:gd name="connsiteY2-46" fmla="*/ 436245 h 870585"/>
              <a:gd name="connsiteX3-47" fmla="*/ 352425 w 356235"/>
              <a:gd name="connsiteY3-48" fmla="*/ 0 h 870585"/>
              <a:gd name="connsiteX4-49" fmla="*/ 0 w 356235"/>
              <a:gd name="connsiteY4-50" fmla="*/ 438150 h 870585"/>
              <a:gd name="connsiteX0-51" fmla="*/ 0 w 356288"/>
              <a:gd name="connsiteY0-52" fmla="*/ 434344 h 866779"/>
              <a:gd name="connsiteX1-53" fmla="*/ 3810 w 356288"/>
              <a:gd name="connsiteY1-54" fmla="*/ 866779 h 866779"/>
              <a:gd name="connsiteX2-55" fmla="*/ 356235 w 356288"/>
              <a:gd name="connsiteY2-56" fmla="*/ 432439 h 866779"/>
              <a:gd name="connsiteX3-57" fmla="*/ 356288 w 356288"/>
              <a:gd name="connsiteY3-58" fmla="*/ 0 h 866779"/>
              <a:gd name="connsiteX4-59" fmla="*/ 0 w 356288"/>
              <a:gd name="connsiteY4-60" fmla="*/ 434344 h 866779"/>
              <a:gd name="connsiteX0-61" fmla="*/ 0 w 356288"/>
              <a:gd name="connsiteY0-62" fmla="*/ 434344 h 866779"/>
              <a:gd name="connsiteX1-63" fmla="*/ 3810 w 356288"/>
              <a:gd name="connsiteY1-64" fmla="*/ 866779 h 866779"/>
              <a:gd name="connsiteX2-65" fmla="*/ 356235 w 356288"/>
              <a:gd name="connsiteY2-66" fmla="*/ 432439 h 866779"/>
              <a:gd name="connsiteX3-67" fmla="*/ 356288 w 356288"/>
              <a:gd name="connsiteY3-68" fmla="*/ 0 h 866779"/>
              <a:gd name="connsiteX4-69" fmla="*/ 0 w 356288"/>
              <a:gd name="connsiteY4-70" fmla="*/ 434344 h 866779"/>
              <a:gd name="connsiteX0-71" fmla="*/ 0 w 356288"/>
              <a:gd name="connsiteY0-72" fmla="*/ 434344 h 866779"/>
              <a:gd name="connsiteX1-73" fmla="*/ 489 w 356288"/>
              <a:gd name="connsiteY1-74" fmla="*/ 866779 h 866779"/>
              <a:gd name="connsiteX2-75" fmla="*/ 356235 w 356288"/>
              <a:gd name="connsiteY2-76" fmla="*/ 432439 h 866779"/>
              <a:gd name="connsiteX3-77" fmla="*/ 356288 w 356288"/>
              <a:gd name="connsiteY3-78" fmla="*/ 0 h 866779"/>
              <a:gd name="connsiteX4-79" fmla="*/ 0 w 356288"/>
              <a:gd name="connsiteY4-80" fmla="*/ 434344 h 8667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6288" h="866779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bg1"/>
          </a:solidFill>
          <a:ln w="55000" cap="flat" cmpd="thickThin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864235"/>
            <a:endParaRPr lang="zh-CN" altLang="en-US" sz="2400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6" name="任意多边形: 形状 17">
            <a:extLst>
              <a:ext uri="{FF2B5EF4-FFF2-40B4-BE49-F238E27FC236}">
                <a16:creationId xmlns:a16="http://schemas.microsoft.com/office/drawing/2014/main" id="{BE59190E-1E3F-49AC-A22B-8BB3AE5554C5}"/>
              </a:ext>
            </a:extLst>
          </p:cNvPr>
          <p:cNvSpPr/>
          <p:nvPr/>
        </p:nvSpPr>
        <p:spPr>
          <a:xfrm>
            <a:off x="8879199" y="1594536"/>
            <a:ext cx="270000" cy="1692000"/>
          </a:xfrm>
          <a:custGeom>
            <a:avLst/>
            <a:gdLst>
              <a:gd name="connsiteX0" fmla="*/ 0 w 346710"/>
              <a:gd name="connsiteY0" fmla="*/ 426720 h 853440"/>
              <a:gd name="connsiteX1" fmla="*/ 0 w 346710"/>
              <a:gd name="connsiteY1" fmla="*/ 853440 h 853440"/>
              <a:gd name="connsiteX2" fmla="*/ 346710 w 346710"/>
              <a:gd name="connsiteY2" fmla="*/ 426720 h 853440"/>
              <a:gd name="connsiteX3" fmla="*/ 346710 w 346710"/>
              <a:gd name="connsiteY3" fmla="*/ 0 h 853440"/>
              <a:gd name="connsiteX4" fmla="*/ 0 w 346710"/>
              <a:gd name="connsiteY4" fmla="*/ 426720 h 853440"/>
              <a:gd name="connsiteX0-1" fmla="*/ 0 w 346710"/>
              <a:gd name="connsiteY0-2" fmla="*/ 436245 h 862965"/>
              <a:gd name="connsiteX1-3" fmla="*/ 0 w 346710"/>
              <a:gd name="connsiteY1-4" fmla="*/ 862965 h 862965"/>
              <a:gd name="connsiteX2-5" fmla="*/ 346710 w 346710"/>
              <a:gd name="connsiteY2-6" fmla="*/ 436245 h 862965"/>
              <a:gd name="connsiteX3-7" fmla="*/ 342900 w 346710"/>
              <a:gd name="connsiteY3-8" fmla="*/ 0 h 862965"/>
              <a:gd name="connsiteX4-9" fmla="*/ 0 w 346710"/>
              <a:gd name="connsiteY4-10" fmla="*/ 436245 h 862965"/>
              <a:gd name="connsiteX0-11" fmla="*/ 1905 w 348615"/>
              <a:gd name="connsiteY0-12" fmla="*/ 436245 h 870585"/>
              <a:gd name="connsiteX1-13" fmla="*/ 0 w 348615"/>
              <a:gd name="connsiteY1-14" fmla="*/ 870585 h 870585"/>
              <a:gd name="connsiteX2-15" fmla="*/ 348615 w 348615"/>
              <a:gd name="connsiteY2-16" fmla="*/ 436245 h 870585"/>
              <a:gd name="connsiteX3-17" fmla="*/ 344805 w 348615"/>
              <a:gd name="connsiteY3-18" fmla="*/ 0 h 870585"/>
              <a:gd name="connsiteX4-19" fmla="*/ 1905 w 348615"/>
              <a:gd name="connsiteY4-20" fmla="*/ 436245 h 870585"/>
              <a:gd name="connsiteX0-21" fmla="*/ 0 w 350520"/>
              <a:gd name="connsiteY0-22" fmla="*/ 438150 h 870585"/>
              <a:gd name="connsiteX1-23" fmla="*/ 1905 w 350520"/>
              <a:gd name="connsiteY1-24" fmla="*/ 870585 h 870585"/>
              <a:gd name="connsiteX2-25" fmla="*/ 350520 w 350520"/>
              <a:gd name="connsiteY2-26" fmla="*/ 436245 h 870585"/>
              <a:gd name="connsiteX3-27" fmla="*/ 346710 w 350520"/>
              <a:gd name="connsiteY3-28" fmla="*/ 0 h 870585"/>
              <a:gd name="connsiteX4-29" fmla="*/ 0 w 350520"/>
              <a:gd name="connsiteY4-30" fmla="*/ 438150 h 870585"/>
              <a:gd name="connsiteX0-31" fmla="*/ 0 w 356235"/>
              <a:gd name="connsiteY0-32" fmla="*/ 438150 h 870585"/>
              <a:gd name="connsiteX1-33" fmla="*/ 7620 w 356235"/>
              <a:gd name="connsiteY1-34" fmla="*/ 870585 h 870585"/>
              <a:gd name="connsiteX2-35" fmla="*/ 356235 w 356235"/>
              <a:gd name="connsiteY2-36" fmla="*/ 436245 h 870585"/>
              <a:gd name="connsiteX3-37" fmla="*/ 352425 w 356235"/>
              <a:gd name="connsiteY3-38" fmla="*/ 0 h 870585"/>
              <a:gd name="connsiteX4-39" fmla="*/ 0 w 356235"/>
              <a:gd name="connsiteY4-40" fmla="*/ 438150 h 870585"/>
              <a:gd name="connsiteX0-41" fmla="*/ 0 w 356235"/>
              <a:gd name="connsiteY0-42" fmla="*/ 438150 h 870585"/>
              <a:gd name="connsiteX1-43" fmla="*/ 3810 w 356235"/>
              <a:gd name="connsiteY1-44" fmla="*/ 870585 h 870585"/>
              <a:gd name="connsiteX2-45" fmla="*/ 356235 w 356235"/>
              <a:gd name="connsiteY2-46" fmla="*/ 436245 h 870585"/>
              <a:gd name="connsiteX3-47" fmla="*/ 352425 w 356235"/>
              <a:gd name="connsiteY3-48" fmla="*/ 0 h 870585"/>
              <a:gd name="connsiteX4-49" fmla="*/ 0 w 356235"/>
              <a:gd name="connsiteY4-50" fmla="*/ 438150 h 870585"/>
              <a:gd name="connsiteX0-51" fmla="*/ 0 w 356288"/>
              <a:gd name="connsiteY0-52" fmla="*/ 434344 h 866779"/>
              <a:gd name="connsiteX1-53" fmla="*/ 3810 w 356288"/>
              <a:gd name="connsiteY1-54" fmla="*/ 866779 h 866779"/>
              <a:gd name="connsiteX2-55" fmla="*/ 356235 w 356288"/>
              <a:gd name="connsiteY2-56" fmla="*/ 432439 h 866779"/>
              <a:gd name="connsiteX3-57" fmla="*/ 356288 w 356288"/>
              <a:gd name="connsiteY3-58" fmla="*/ 0 h 866779"/>
              <a:gd name="connsiteX4-59" fmla="*/ 0 w 356288"/>
              <a:gd name="connsiteY4-60" fmla="*/ 434344 h 866779"/>
              <a:gd name="connsiteX0-61" fmla="*/ 0 w 356288"/>
              <a:gd name="connsiteY0-62" fmla="*/ 434344 h 866779"/>
              <a:gd name="connsiteX1-63" fmla="*/ 3810 w 356288"/>
              <a:gd name="connsiteY1-64" fmla="*/ 866779 h 866779"/>
              <a:gd name="connsiteX2-65" fmla="*/ 356235 w 356288"/>
              <a:gd name="connsiteY2-66" fmla="*/ 432439 h 866779"/>
              <a:gd name="connsiteX3-67" fmla="*/ 356288 w 356288"/>
              <a:gd name="connsiteY3-68" fmla="*/ 0 h 866779"/>
              <a:gd name="connsiteX4-69" fmla="*/ 0 w 356288"/>
              <a:gd name="connsiteY4-70" fmla="*/ 434344 h 866779"/>
              <a:gd name="connsiteX0-71" fmla="*/ 0 w 356288"/>
              <a:gd name="connsiteY0-72" fmla="*/ 434344 h 866779"/>
              <a:gd name="connsiteX1-73" fmla="*/ 489 w 356288"/>
              <a:gd name="connsiteY1-74" fmla="*/ 866779 h 866779"/>
              <a:gd name="connsiteX2-75" fmla="*/ 356235 w 356288"/>
              <a:gd name="connsiteY2-76" fmla="*/ 432439 h 866779"/>
              <a:gd name="connsiteX3-77" fmla="*/ 356288 w 356288"/>
              <a:gd name="connsiteY3-78" fmla="*/ 0 h 866779"/>
              <a:gd name="connsiteX4-79" fmla="*/ 0 w 356288"/>
              <a:gd name="connsiteY4-80" fmla="*/ 434344 h 8667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6288" h="866779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bg1"/>
          </a:solidFill>
          <a:ln w="55000" cap="flat" cmpd="thickThin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864235"/>
            <a:endParaRPr lang="zh-CN" altLang="en-US" sz="2400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458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6BFD4BD0-0DE0-4032-9DC6-EE8FD627AAA5}"/>
              </a:ext>
            </a:extLst>
          </p:cNvPr>
          <p:cNvGrpSpPr/>
          <p:nvPr/>
        </p:nvGrpSpPr>
        <p:grpSpPr>
          <a:xfrm>
            <a:off x="2351218" y="1357570"/>
            <a:ext cx="7489564" cy="4848101"/>
            <a:chOff x="263525" y="1357570"/>
            <a:chExt cx="7489564" cy="484810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59B2F17-0DC7-4191-8C62-31B94E47D899}"/>
                </a:ext>
              </a:extLst>
            </p:cNvPr>
            <p:cNvGrpSpPr/>
            <p:nvPr/>
          </p:nvGrpSpPr>
          <p:grpSpPr>
            <a:xfrm>
              <a:off x="263525" y="1357570"/>
              <a:ext cx="7489564" cy="4848101"/>
              <a:chOff x="1605047" y="720051"/>
              <a:chExt cx="9095811" cy="5887848"/>
            </a:xfrm>
            <a:solidFill>
              <a:srgbClr val="05449A"/>
            </a:solidFill>
          </p:grpSpPr>
          <p:sp>
            <p:nvSpPr>
              <p:cNvPr id="4" name="减号 3">
                <a:extLst>
                  <a:ext uri="{FF2B5EF4-FFF2-40B4-BE49-F238E27FC236}">
                    <a16:creationId xmlns:a16="http://schemas.microsoft.com/office/drawing/2014/main" id="{32BFE7A2-47D2-4C79-95B9-735C648ABA31}"/>
                  </a:ext>
                </a:extLst>
              </p:cNvPr>
              <p:cNvSpPr/>
              <p:nvPr/>
            </p:nvSpPr>
            <p:spPr>
              <a:xfrm>
                <a:off x="6920716" y="1798467"/>
                <a:ext cx="3780142" cy="156327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200" kern="1200" dirty="0">
                  <a:solidFill>
                    <a:srgbClr val="05449A"/>
                  </a:solidFill>
                </a:endParaRPr>
              </a:p>
            </p:txBody>
          </p:sp>
          <p:sp>
            <p:nvSpPr>
              <p:cNvPr id="5" name="箭头: 环形 4">
                <a:extLst>
                  <a:ext uri="{FF2B5EF4-FFF2-40B4-BE49-F238E27FC236}">
                    <a16:creationId xmlns:a16="http://schemas.microsoft.com/office/drawing/2014/main" id="{1FF5D4E1-AAB6-4219-A7CD-C06509964CA7}"/>
                  </a:ext>
                </a:extLst>
              </p:cNvPr>
              <p:cNvSpPr/>
              <p:nvPr/>
            </p:nvSpPr>
            <p:spPr>
              <a:xfrm>
                <a:off x="3581560" y="720051"/>
                <a:ext cx="5028878" cy="5028878"/>
              </a:xfrm>
              <a:prstGeom prst="circularArrow">
                <a:avLst>
                  <a:gd name="adj1" fmla="val 5202"/>
                  <a:gd name="adj2" fmla="val 336015"/>
                  <a:gd name="adj3" fmla="val 21292825"/>
                  <a:gd name="adj4" fmla="val 19766604"/>
                  <a:gd name="adj5" fmla="val 6068"/>
                </a:avLst>
              </a:prstGeom>
              <a:grpFill/>
              <a:ln>
                <a:noFill/>
              </a:ln>
            </p:spPr>
            <p:style>
              <a:lnRef idx="2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" name="减号 5">
                <a:extLst>
                  <a:ext uri="{FF2B5EF4-FFF2-40B4-BE49-F238E27FC236}">
                    <a16:creationId xmlns:a16="http://schemas.microsoft.com/office/drawing/2014/main" id="{1D045B08-76E2-4236-A696-9483F8B3A34B}"/>
                  </a:ext>
                </a:extLst>
              </p:cNvPr>
              <p:cNvSpPr/>
              <p:nvPr/>
            </p:nvSpPr>
            <p:spPr>
              <a:xfrm>
                <a:off x="6920716" y="4204783"/>
                <a:ext cx="3780140" cy="156327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algn="ctr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200" dirty="0">
                  <a:solidFill>
                    <a:srgbClr val="05449A"/>
                  </a:solidFill>
                </a:endParaRPr>
              </a:p>
            </p:txBody>
          </p:sp>
          <p:sp>
            <p:nvSpPr>
              <p:cNvPr id="7" name="箭头: 环形 6">
                <a:extLst>
                  <a:ext uri="{FF2B5EF4-FFF2-40B4-BE49-F238E27FC236}">
                    <a16:creationId xmlns:a16="http://schemas.microsoft.com/office/drawing/2014/main" id="{5BFBA325-DB8F-4A1A-92A4-1672431F79D6}"/>
                  </a:ext>
                </a:extLst>
              </p:cNvPr>
              <p:cNvSpPr/>
              <p:nvPr/>
            </p:nvSpPr>
            <p:spPr>
              <a:xfrm>
                <a:off x="3581560" y="720051"/>
                <a:ext cx="5028878" cy="5028878"/>
              </a:xfrm>
              <a:prstGeom prst="circularArrow">
                <a:avLst>
                  <a:gd name="adj1" fmla="val 5202"/>
                  <a:gd name="adj2" fmla="val 336015"/>
                  <a:gd name="adj3" fmla="val 4014266"/>
                  <a:gd name="adj4" fmla="val 2253829"/>
                  <a:gd name="adj5" fmla="val 6068"/>
                </a:avLst>
              </a:prstGeom>
              <a:grpFill/>
              <a:ln>
                <a:noFill/>
              </a:ln>
            </p:spPr>
            <p:style>
              <a:lnRef idx="2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减号 7">
                <a:extLst>
                  <a:ext uri="{FF2B5EF4-FFF2-40B4-BE49-F238E27FC236}">
                    <a16:creationId xmlns:a16="http://schemas.microsoft.com/office/drawing/2014/main" id="{1A4C2802-7511-4099-9971-29FD5157BB75}"/>
                  </a:ext>
                </a:extLst>
              </p:cNvPr>
              <p:cNvSpPr/>
              <p:nvPr/>
            </p:nvSpPr>
            <p:spPr>
              <a:xfrm>
                <a:off x="4262031" y="6451572"/>
                <a:ext cx="3781843" cy="156327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algn="ctr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200">
                  <a:solidFill>
                    <a:srgbClr val="05449A"/>
                  </a:solidFill>
                </a:endParaRPr>
              </a:p>
            </p:txBody>
          </p:sp>
          <p:sp>
            <p:nvSpPr>
              <p:cNvPr id="9" name="箭头: 环形 8">
                <a:extLst>
                  <a:ext uri="{FF2B5EF4-FFF2-40B4-BE49-F238E27FC236}">
                    <a16:creationId xmlns:a16="http://schemas.microsoft.com/office/drawing/2014/main" id="{1DA37E55-5AD8-4CDB-A10E-842FECBE56E2}"/>
                  </a:ext>
                </a:extLst>
              </p:cNvPr>
              <p:cNvSpPr/>
              <p:nvPr/>
            </p:nvSpPr>
            <p:spPr>
              <a:xfrm>
                <a:off x="3581560" y="720051"/>
                <a:ext cx="5028878" cy="5028878"/>
              </a:xfrm>
              <a:prstGeom prst="circularArrow">
                <a:avLst>
                  <a:gd name="adj1" fmla="val 5202"/>
                  <a:gd name="adj2" fmla="val 336015"/>
                  <a:gd name="adj3" fmla="val 8210155"/>
                  <a:gd name="adj4" fmla="val 6449719"/>
                  <a:gd name="adj5" fmla="val 6068"/>
                </a:avLst>
              </a:prstGeom>
              <a:grpFill/>
              <a:ln>
                <a:noFill/>
              </a:ln>
            </p:spPr>
            <p:style>
              <a:lnRef idx="2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减号 9">
                <a:extLst>
                  <a:ext uri="{FF2B5EF4-FFF2-40B4-BE49-F238E27FC236}">
                    <a16:creationId xmlns:a16="http://schemas.microsoft.com/office/drawing/2014/main" id="{5BAC5918-D97B-483E-8964-42340172458B}"/>
                  </a:ext>
                </a:extLst>
              </p:cNvPr>
              <p:cNvSpPr/>
              <p:nvPr/>
            </p:nvSpPr>
            <p:spPr>
              <a:xfrm>
                <a:off x="1605047" y="4204783"/>
                <a:ext cx="3780140" cy="156327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algn="ctr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200">
                  <a:solidFill>
                    <a:srgbClr val="05449A"/>
                  </a:solidFill>
                </a:endParaRPr>
              </a:p>
            </p:txBody>
          </p:sp>
          <p:sp>
            <p:nvSpPr>
              <p:cNvPr id="11" name="箭头: 环形 10">
                <a:extLst>
                  <a:ext uri="{FF2B5EF4-FFF2-40B4-BE49-F238E27FC236}">
                    <a16:creationId xmlns:a16="http://schemas.microsoft.com/office/drawing/2014/main" id="{09E79F1D-560F-4882-BA20-7319CF4F3D5C}"/>
                  </a:ext>
                </a:extLst>
              </p:cNvPr>
              <p:cNvSpPr/>
              <p:nvPr/>
            </p:nvSpPr>
            <p:spPr>
              <a:xfrm>
                <a:off x="3581560" y="720051"/>
                <a:ext cx="5028878" cy="5028878"/>
              </a:xfrm>
              <a:prstGeom prst="circularArrow">
                <a:avLst>
                  <a:gd name="adj1" fmla="val 5202"/>
                  <a:gd name="adj2" fmla="val 336015"/>
                  <a:gd name="adj3" fmla="val 12297380"/>
                  <a:gd name="adj4" fmla="val 10771160"/>
                  <a:gd name="adj5" fmla="val 6068"/>
                </a:avLst>
              </a:prstGeom>
              <a:grpFill/>
              <a:ln>
                <a:noFill/>
              </a:ln>
            </p:spPr>
            <p:style>
              <a:lnRef idx="2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减号 11">
                <a:extLst>
                  <a:ext uri="{FF2B5EF4-FFF2-40B4-BE49-F238E27FC236}">
                    <a16:creationId xmlns:a16="http://schemas.microsoft.com/office/drawing/2014/main" id="{86656208-6ACB-49AE-9640-C702F3945B4D}"/>
                  </a:ext>
                </a:extLst>
              </p:cNvPr>
              <p:cNvSpPr/>
              <p:nvPr/>
            </p:nvSpPr>
            <p:spPr>
              <a:xfrm>
                <a:off x="1605048" y="1798467"/>
                <a:ext cx="3780140" cy="156327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algn="ctr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200">
                  <a:solidFill>
                    <a:srgbClr val="05449A"/>
                  </a:solidFill>
                </a:endParaRPr>
              </a:p>
            </p:txBody>
          </p:sp>
          <p:sp>
            <p:nvSpPr>
              <p:cNvPr id="13" name="箭头: 环形 12">
                <a:extLst>
                  <a:ext uri="{FF2B5EF4-FFF2-40B4-BE49-F238E27FC236}">
                    <a16:creationId xmlns:a16="http://schemas.microsoft.com/office/drawing/2014/main" id="{83AE99C3-1BB4-44F5-B20F-3876125B4020}"/>
                  </a:ext>
                </a:extLst>
              </p:cNvPr>
              <p:cNvSpPr/>
              <p:nvPr/>
            </p:nvSpPr>
            <p:spPr>
              <a:xfrm>
                <a:off x="3581560" y="720051"/>
                <a:ext cx="5028878" cy="5028878"/>
              </a:xfrm>
              <a:prstGeom prst="circularArrow">
                <a:avLst>
                  <a:gd name="adj1" fmla="val 5202"/>
                  <a:gd name="adj2" fmla="val 336015"/>
                  <a:gd name="adj3" fmla="val 16865256"/>
                  <a:gd name="adj4" fmla="val 15198729"/>
                  <a:gd name="adj5" fmla="val 6068"/>
                </a:avLst>
              </a:prstGeom>
              <a:grpFill/>
              <a:ln>
                <a:noFill/>
              </a:ln>
            </p:spPr>
            <p:style>
              <a:lnRef idx="2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E85C3FD-4637-41E7-B195-85FCB35FA257}"/>
                </a:ext>
              </a:extLst>
            </p:cNvPr>
            <p:cNvSpPr txBox="1"/>
            <p:nvPr/>
          </p:nvSpPr>
          <p:spPr>
            <a:xfrm>
              <a:off x="596900" y="1851300"/>
              <a:ext cx="294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5449A"/>
                  </a:solidFill>
                  <a:latin typeface="+mn-ea"/>
                </a:rPr>
                <a:t>1</a:t>
              </a:r>
              <a:endParaRPr lang="zh-CN" altLang="en-US" sz="2400" b="1" dirty="0">
                <a:solidFill>
                  <a:srgbClr val="05449A"/>
                </a:solidFill>
                <a:latin typeface="+mn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D553C3-9B3D-41BE-81DE-9A0131458108}"/>
                </a:ext>
              </a:extLst>
            </p:cNvPr>
            <p:cNvSpPr txBox="1"/>
            <p:nvPr/>
          </p:nvSpPr>
          <p:spPr>
            <a:xfrm>
              <a:off x="5003600" y="1851300"/>
              <a:ext cx="294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5449A"/>
                  </a:solidFill>
                  <a:latin typeface="+mn-ea"/>
                </a:rPr>
                <a:t>2</a:t>
              </a:r>
              <a:endParaRPr lang="zh-CN" altLang="en-US" sz="2400" b="1" dirty="0">
                <a:solidFill>
                  <a:srgbClr val="05449A"/>
                </a:solidFill>
                <a:latin typeface="+mn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D864940-D7EB-48B5-9178-64DBBC6036CF}"/>
                </a:ext>
              </a:extLst>
            </p:cNvPr>
            <p:cNvSpPr txBox="1"/>
            <p:nvPr/>
          </p:nvSpPr>
          <p:spPr>
            <a:xfrm>
              <a:off x="5038854" y="3829621"/>
              <a:ext cx="294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5449A"/>
                  </a:solidFill>
                  <a:latin typeface="+mn-ea"/>
                </a:rPr>
                <a:t>3</a:t>
              </a:r>
              <a:endParaRPr lang="zh-CN" altLang="en-US" sz="2400" b="1" dirty="0">
                <a:solidFill>
                  <a:srgbClr val="05449A"/>
                </a:solidFill>
                <a:latin typeface="+mn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4F349B8-BE69-4D9F-9450-3D5A4EE5029C}"/>
                </a:ext>
              </a:extLst>
            </p:cNvPr>
            <p:cNvSpPr txBox="1"/>
            <p:nvPr/>
          </p:nvSpPr>
          <p:spPr>
            <a:xfrm>
              <a:off x="2802544" y="5679645"/>
              <a:ext cx="294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5449A"/>
                  </a:solidFill>
                  <a:latin typeface="+mn-ea"/>
                </a:rPr>
                <a:t>4</a:t>
              </a:r>
              <a:endParaRPr lang="zh-CN" altLang="en-US" sz="2400" b="1" dirty="0">
                <a:solidFill>
                  <a:srgbClr val="05449A"/>
                </a:solidFill>
                <a:latin typeface="+mn-ea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2CA5C12-CDB7-46EA-8F0D-8BE30761C82E}"/>
                </a:ext>
              </a:extLst>
            </p:cNvPr>
            <p:cNvSpPr txBox="1"/>
            <p:nvPr/>
          </p:nvSpPr>
          <p:spPr>
            <a:xfrm>
              <a:off x="599331" y="3829987"/>
              <a:ext cx="294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5449A"/>
                  </a:solidFill>
                  <a:latin typeface="+mn-ea"/>
                </a:rPr>
                <a:t>5</a:t>
              </a:r>
              <a:endParaRPr lang="zh-CN" altLang="en-US" sz="2400" b="1" dirty="0">
                <a:solidFill>
                  <a:srgbClr val="05449A"/>
                </a:solidFill>
                <a:latin typeface="+mn-ea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8FE14588-F122-4DCE-915E-115B174A8332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765C4B74-6EC7-4F64-9119-19500211FF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19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9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6CC7F27-1327-4837-9309-5754FA5F8E83}"/>
              </a:ext>
            </a:extLst>
          </p:cNvPr>
          <p:cNvSpPr txBox="1">
            <a:spLocks/>
          </p:cNvSpPr>
          <p:nvPr/>
        </p:nvSpPr>
        <p:spPr>
          <a:xfrm>
            <a:off x="3430029" y="2975826"/>
            <a:ext cx="5331939" cy="9532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单击此处添加文字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92BD5F6-B3FD-45D5-B80A-C86407CDD5DB}"/>
              </a:ext>
            </a:extLst>
          </p:cNvPr>
          <p:cNvSpPr txBox="1">
            <a:spLocks/>
          </p:cNvSpPr>
          <p:nvPr/>
        </p:nvSpPr>
        <p:spPr>
          <a:xfrm>
            <a:off x="3430030" y="1761720"/>
            <a:ext cx="5331939" cy="9532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上海交通大学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4B93F67-E312-4B46-A8A2-68A75F188564}"/>
              </a:ext>
            </a:extLst>
          </p:cNvPr>
          <p:cNvGrpSpPr/>
          <p:nvPr/>
        </p:nvGrpSpPr>
        <p:grpSpPr>
          <a:xfrm>
            <a:off x="4710532" y="4062207"/>
            <a:ext cx="2770937" cy="953271"/>
            <a:chOff x="5105369" y="4062207"/>
            <a:chExt cx="2770937" cy="953271"/>
          </a:xfrm>
        </p:grpSpPr>
        <p:sp>
          <p:nvSpPr>
            <p:cNvPr id="7" name="voice-microphone-symbol_26706">
              <a:extLst>
                <a:ext uri="{FF2B5EF4-FFF2-40B4-BE49-F238E27FC236}">
                  <a16:creationId xmlns:a16="http://schemas.microsoft.com/office/drawing/2014/main" id="{CA72E380-0962-4928-B58B-18E02E37D9A8}"/>
                </a:ext>
              </a:extLst>
            </p:cNvPr>
            <p:cNvSpPr/>
            <p:nvPr userDrawn="1"/>
          </p:nvSpPr>
          <p:spPr>
            <a:xfrm>
              <a:off x="5300810" y="4314401"/>
              <a:ext cx="350156" cy="448881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2828" h="608768">
                  <a:moveTo>
                    <a:pt x="26237" y="155244"/>
                  </a:moveTo>
                  <a:lnTo>
                    <a:pt x="64831" y="155244"/>
                  </a:lnTo>
                  <a:lnTo>
                    <a:pt x="64831" y="309528"/>
                  </a:lnTo>
                  <a:cubicBezTo>
                    <a:pt x="64831" y="395814"/>
                    <a:pt x="135135" y="466021"/>
                    <a:pt x="221541" y="466021"/>
                  </a:cubicBezTo>
                  <a:cubicBezTo>
                    <a:pt x="308070" y="466021"/>
                    <a:pt x="378375" y="395814"/>
                    <a:pt x="378375" y="309528"/>
                  </a:cubicBezTo>
                  <a:lnTo>
                    <a:pt x="378375" y="155244"/>
                  </a:lnTo>
                  <a:lnTo>
                    <a:pt x="416846" y="155244"/>
                  </a:lnTo>
                  <a:cubicBezTo>
                    <a:pt x="416846" y="155244"/>
                    <a:pt x="444132" y="171446"/>
                    <a:pt x="442780" y="188261"/>
                  </a:cubicBezTo>
                  <a:cubicBezTo>
                    <a:pt x="442043" y="198939"/>
                    <a:pt x="428031" y="210968"/>
                    <a:pt x="416846" y="218946"/>
                  </a:cubicBezTo>
                  <a:lnTo>
                    <a:pt x="416846" y="309528"/>
                  </a:lnTo>
                  <a:cubicBezTo>
                    <a:pt x="416846" y="401215"/>
                    <a:pt x="353055" y="478295"/>
                    <a:pt x="267510" y="499039"/>
                  </a:cubicBezTo>
                  <a:lnTo>
                    <a:pt x="267510" y="567527"/>
                  </a:lnTo>
                  <a:lnTo>
                    <a:pt x="303277" y="567527"/>
                  </a:lnTo>
                  <a:lnTo>
                    <a:pt x="303277" y="608768"/>
                  </a:lnTo>
                  <a:lnTo>
                    <a:pt x="267510" y="608768"/>
                  </a:lnTo>
                  <a:lnTo>
                    <a:pt x="175327" y="608768"/>
                  </a:lnTo>
                  <a:lnTo>
                    <a:pt x="139560" y="608768"/>
                  </a:lnTo>
                  <a:lnTo>
                    <a:pt x="139560" y="567527"/>
                  </a:lnTo>
                  <a:lnTo>
                    <a:pt x="175327" y="567527"/>
                  </a:lnTo>
                  <a:lnTo>
                    <a:pt x="175327" y="498916"/>
                  </a:lnTo>
                  <a:cubicBezTo>
                    <a:pt x="89904" y="478173"/>
                    <a:pt x="26237" y="401092"/>
                    <a:pt x="26237" y="309528"/>
                  </a:cubicBezTo>
                  <a:lnTo>
                    <a:pt x="26237" y="219191"/>
                  </a:lnTo>
                  <a:cubicBezTo>
                    <a:pt x="15052" y="211091"/>
                    <a:pt x="794" y="198939"/>
                    <a:pt x="57" y="188261"/>
                  </a:cubicBezTo>
                  <a:cubicBezTo>
                    <a:pt x="-1418" y="170341"/>
                    <a:pt x="26237" y="155244"/>
                    <a:pt x="26237" y="155244"/>
                  </a:cubicBezTo>
                  <a:close/>
                  <a:moveTo>
                    <a:pt x="221393" y="0"/>
                  </a:moveTo>
                  <a:cubicBezTo>
                    <a:pt x="282227" y="0"/>
                    <a:pt x="331510" y="49215"/>
                    <a:pt x="331510" y="109967"/>
                  </a:cubicBezTo>
                  <a:lnTo>
                    <a:pt x="331510" y="298236"/>
                  </a:lnTo>
                  <a:cubicBezTo>
                    <a:pt x="331510" y="358865"/>
                    <a:pt x="282227" y="408080"/>
                    <a:pt x="221393" y="408080"/>
                  </a:cubicBezTo>
                  <a:cubicBezTo>
                    <a:pt x="160557" y="408080"/>
                    <a:pt x="111275" y="358865"/>
                    <a:pt x="111275" y="298236"/>
                  </a:cubicBezTo>
                  <a:lnTo>
                    <a:pt x="111275" y="109967"/>
                  </a:lnTo>
                  <a:cubicBezTo>
                    <a:pt x="111275" y="49215"/>
                    <a:pt x="160557" y="0"/>
                    <a:pt x="221393" y="0"/>
                  </a:cubicBezTo>
                  <a:close/>
                </a:path>
              </a:pathLst>
            </a:custGeom>
            <a:solidFill>
              <a:srgbClr val="33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+mn-ea"/>
              </a:endParaRPr>
            </a:p>
          </p:txBody>
        </p:sp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BB2DE6F8-EA11-47A4-9E71-0D4E737DD56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05369" y="4062207"/>
              <a:ext cx="2770937" cy="953271"/>
            </a:xfrm>
            <a:prstGeom prst="rect">
              <a:avLst/>
            </a:prstGeom>
            <a:noFill/>
            <a:effectLst/>
          </p:spPr>
          <p:txBody>
            <a:bodyPr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2F5577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800" dirty="0">
                  <a:solidFill>
                    <a:srgbClr val="3366AC"/>
                  </a:solidFill>
                  <a:latin typeface="+mn-ea"/>
                  <a:ea typeface="+mn-ea"/>
                </a:rPr>
                <a:t>汇报人</a:t>
              </a:r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49302D-EA63-4E83-B9EE-5EF5F24B6F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79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6BA6066-4F6A-4346-A8CE-D015A3AF3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3000" y="1096269"/>
            <a:ext cx="4320000" cy="243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9E2DB6-195F-4B59-966B-07122CA22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 b="-17557"/>
          <a:stretch/>
        </p:blipFill>
        <p:spPr>
          <a:xfrm>
            <a:off x="6169482" y="1096269"/>
            <a:ext cx="4320000" cy="243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A5F1A62-EC81-4FA7-B542-ADD929338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3000" y="3876384"/>
            <a:ext cx="4320000" cy="243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E2914BB-F3BC-484C-AFE6-114CB745B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9482" y="3878825"/>
            <a:ext cx="4320000" cy="2430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6BC9F29-77FA-4E9B-8FA2-D99B41885989}"/>
              </a:ext>
            </a:extLst>
          </p:cNvPr>
          <p:cNvSpPr/>
          <p:nvPr/>
        </p:nvSpPr>
        <p:spPr>
          <a:xfrm>
            <a:off x="1523000" y="3121691"/>
            <a:ext cx="4320000" cy="432000"/>
          </a:xfrm>
          <a:prstGeom prst="rect">
            <a:avLst/>
          </a:pr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单击此处添加文本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67BDBBF-191D-4D5A-84D7-92C797F1B225}"/>
              </a:ext>
            </a:extLst>
          </p:cNvPr>
          <p:cNvSpPr/>
          <p:nvPr/>
        </p:nvSpPr>
        <p:spPr>
          <a:xfrm>
            <a:off x="6169482" y="3105327"/>
            <a:ext cx="4320000" cy="432000"/>
          </a:xfrm>
          <a:prstGeom prst="rect">
            <a:avLst/>
          </a:pr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>
                <a:solidFill>
                  <a:srgbClr val="FFFFFF"/>
                </a:solidFill>
              </a:rPr>
              <a:t>单击此处添加文本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DD977C-A7A4-4480-9543-B6D0269ED823}"/>
              </a:ext>
            </a:extLst>
          </p:cNvPr>
          <p:cNvSpPr/>
          <p:nvPr/>
        </p:nvSpPr>
        <p:spPr>
          <a:xfrm>
            <a:off x="1523000" y="5874384"/>
            <a:ext cx="4320000" cy="432000"/>
          </a:xfrm>
          <a:prstGeom prst="rect">
            <a:avLst/>
          </a:pr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>
                <a:solidFill>
                  <a:srgbClr val="FFFFFF"/>
                </a:solidFill>
              </a:rPr>
              <a:t>单击此处添加文本</a:t>
            </a:r>
            <a:endParaRPr lang="zh-CN" altLang="en-US" sz="2000" b="1" dirty="0">
              <a:solidFill>
                <a:srgbClr val="FFFFFF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37CD305-25B2-4ECD-BF10-1C7B26E8E1A3}"/>
              </a:ext>
            </a:extLst>
          </p:cNvPr>
          <p:cNvSpPr/>
          <p:nvPr/>
        </p:nvSpPr>
        <p:spPr>
          <a:xfrm>
            <a:off x="6169482" y="5876825"/>
            <a:ext cx="4320000" cy="432000"/>
          </a:xfrm>
          <a:prstGeom prst="rect">
            <a:avLst/>
          </a:pr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>
                <a:solidFill>
                  <a:srgbClr val="FFFFFF"/>
                </a:solidFill>
              </a:rPr>
              <a:t>单击此处添加文本</a:t>
            </a:r>
            <a:endParaRPr lang="zh-CN" altLang="en-US" sz="2000" b="1" dirty="0">
              <a:solidFill>
                <a:srgbClr val="FFFFFF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9E72186-F87B-4E21-A04A-E9A025A798F7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AA37B7E1-6158-4B7A-9FF8-18F0E0755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20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2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53D7B803-A49C-4721-844C-7DC15F73F7EB}"/>
              </a:ext>
            </a:extLst>
          </p:cNvPr>
          <p:cNvSpPr/>
          <p:nvPr/>
        </p:nvSpPr>
        <p:spPr>
          <a:xfrm>
            <a:off x="4775390" y="2867144"/>
            <a:ext cx="2641219" cy="1123712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6000" b="1" spc="600" dirty="0">
                <a:solidFill>
                  <a:srgbClr val="1A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sz="6000" spc="600" dirty="0">
              <a:solidFill>
                <a:srgbClr val="1A53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56EC820-AA8D-4367-8D83-C39330495972}"/>
              </a:ext>
            </a:extLst>
          </p:cNvPr>
          <p:cNvSpPr txBox="1">
            <a:spLocks/>
          </p:cNvSpPr>
          <p:nvPr/>
        </p:nvSpPr>
        <p:spPr>
          <a:xfrm>
            <a:off x="4509741" y="2684224"/>
            <a:ext cx="3172518" cy="10628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429714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EE92044-6CD0-4D16-84FB-D8F6F76CC6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42035" y="2897584"/>
            <a:ext cx="4107930" cy="1062832"/>
          </a:xfrm>
          <a:prstGeom prst="rect">
            <a:avLst/>
          </a:prstGeom>
        </p:spPr>
        <p:txBody>
          <a:bodyPr/>
          <a:lstStyle/>
          <a:p>
            <a:pPr algn="dist"/>
            <a:r>
              <a:rPr lang="zh-CN" altLang="en-US" sz="7200" b="1" dirty="0">
                <a:solidFill>
                  <a:srgbClr val="004098"/>
                </a:solidFill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83771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890C75-2594-46CF-8CD6-292A00F6DB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42988"/>
            <a:ext cx="7081838" cy="5984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字体规范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F445B41-B84B-47B9-899C-B1AD59BE1D25}"/>
              </a:ext>
            </a:extLst>
          </p:cNvPr>
          <p:cNvSpPr txBox="1"/>
          <p:nvPr/>
        </p:nvSpPr>
        <p:spPr>
          <a:xfrm>
            <a:off x="174168" y="1707567"/>
            <a:ext cx="275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中文标题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A13089C-077D-4D4F-8607-494339E72700}"/>
              </a:ext>
            </a:extLst>
          </p:cNvPr>
          <p:cNvSpPr txBox="1"/>
          <p:nvPr/>
        </p:nvSpPr>
        <p:spPr>
          <a:xfrm>
            <a:off x="2554547" y="1707567"/>
            <a:ext cx="275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中文正文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ECC4AEC-6145-4496-9DBF-09DE45FEFBB7}"/>
              </a:ext>
            </a:extLst>
          </p:cNvPr>
          <p:cNvSpPr txBox="1"/>
          <p:nvPr/>
        </p:nvSpPr>
        <p:spPr>
          <a:xfrm>
            <a:off x="453532" y="2313929"/>
            <a:ext cx="224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微软雅黑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8AF80F4-7C97-4FC7-B18A-815582D3C7A3}"/>
              </a:ext>
            </a:extLst>
          </p:cNvPr>
          <p:cNvSpPr txBox="1"/>
          <p:nvPr/>
        </p:nvSpPr>
        <p:spPr>
          <a:xfrm>
            <a:off x="2817793" y="2313929"/>
            <a:ext cx="2032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微软雅黑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BDB84CF-BE44-42FF-AE85-CD9524C1A71D}"/>
              </a:ext>
            </a:extLst>
          </p:cNvPr>
          <p:cNvSpPr txBox="1"/>
          <p:nvPr/>
        </p:nvSpPr>
        <p:spPr>
          <a:xfrm>
            <a:off x="174168" y="3673765"/>
            <a:ext cx="275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英文标题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FECD5D1-1CB2-4F4B-8DBA-524C884489EA}"/>
              </a:ext>
            </a:extLst>
          </p:cNvPr>
          <p:cNvSpPr txBox="1"/>
          <p:nvPr/>
        </p:nvSpPr>
        <p:spPr>
          <a:xfrm>
            <a:off x="2554547" y="3673765"/>
            <a:ext cx="275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英文正文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A67567E-2232-4EBD-9228-2DDA67373DF4}"/>
              </a:ext>
            </a:extLst>
          </p:cNvPr>
          <p:cNvSpPr txBox="1"/>
          <p:nvPr/>
        </p:nvSpPr>
        <p:spPr>
          <a:xfrm>
            <a:off x="572806" y="4346700"/>
            <a:ext cx="2010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Arial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D73C98A-F68C-445F-8794-912D41A54081}"/>
              </a:ext>
            </a:extLst>
          </p:cNvPr>
          <p:cNvSpPr txBox="1"/>
          <p:nvPr/>
        </p:nvSpPr>
        <p:spPr>
          <a:xfrm>
            <a:off x="2997675" y="4346700"/>
            <a:ext cx="1568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Arial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文本占位符 101">
            <a:extLst>
              <a:ext uri="{FF2B5EF4-FFF2-40B4-BE49-F238E27FC236}">
                <a16:creationId xmlns:a16="http://schemas.microsoft.com/office/drawing/2014/main" id="{4F65DA0B-1741-4F03-974E-648CE3E9DEC4}"/>
              </a:ext>
            </a:extLst>
          </p:cNvPr>
          <p:cNvSpPr txBox="1">
            <a:spLocks/>
          </p:cNvSpPr>
          <p:nvPr/>
        </p:nvSpPr>
        <p:spPr>
          <a:xfrm>
            <a:off x="6527800" y="1042506"/>
            <a:ext cx="7081838" cy="59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色彩规范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CD23D3-583C-4ECC-9099-1343BAE48A93}"/>
              </a:ext>
            </a:extLst>
          </p:cNvPr>
          <p:cNvSpPr/>
          <p:nvPr/>
        </p:nvSpPr>
        <p:spPr>
          <a:xfrm>
            <a:off x="6528331" y="2313929"/>
            <a:ext cx="1308100" cy="720000"/>
          </a:xfrm>
          <a:prstGeom prst="rect">
            <a:avLst/>
          </a:prstGeom>
          <a:solidFill>
            <a:srgbClr val="00409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A371B6-BDE0-4097-BACE-BE592F9E2948}"/>
              </a:ext>
            </a:extLst>
          </p:cNvPr>
          <p:cNvSpPr/>
          <p:nvPr/>
        </p:nvSpPr>
        <p:spPr>
          <a:xfrm>
            <a:off x="10516398" y="2313929"/>
            <a:ext cx="446993" cy="720000"/>
          </a:xfrm>
          <a:prstGeom prst="rect">
            <a:avLst/>
          </a:prstGeom>
          <a:solidFill>
            <a:srgbClr val="1A93D6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1CA5F5-6446-40B2-B3FF-07FBDE90E063}"/>
              </a:ext>
            </a:extLst>
          </p:cNvPr>
          <p:cNvSpPr/>
          <p:nvPr/>
        </p:nvSpPr>
        <p:spPr>
          <a:xfrm>
            <a:off x="7895863" y="2313929"/>
            <a:ext cx="446993" cy="720000"/>
          </a:xfrm>
          <a:prstGeom prst="rect">
            <a:avLst/>
          </a:prstGeom>
          <a:solidFill>
            <a:srgbClr val="1A53A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803B80-45FC-40C8-AD87-8C8BED76B9B3}"/>
              </a:ext>
            </a:extLst>
          </p:cNvPr>
          <p:cNvSpPr/>
          <p:nvPr/>
        </p:nvSpPr>
        <p:spPr>
          <a:xfrm>
            <a:off x="8402287" y="2313929"/>
            <a:ext cx="446993" cy="720000"/>
          </a:xfrm>
          <a:prstGeom prst="rect">
            <a:avLst/>
          </a:prstGeom>
          <a:solidFill>
            <a:srgbClr val="3366A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676FCF7-DA0A-4644-838B-584643781090}"/>
              </a:ext>
            </a:extLst>
          </p:cNvPr>
          <p:cNvSpPr txBox="1"/>
          <p:nvPr/>
        </p:nvSpPr>
        <p:spPr>
          <a:xfrm>
            <a:off x="6359200" y="1707567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主色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CC0FA1-02C5-440D-BDEA-B66B21B2DE60}"/>
              </a:ext>
            </a:extLst>
          </p:cNvPr>
          <p:cNvSpPr/>
          <p:nvPr/>
        </p:nvSpPr>
        <p:spPr>
          <a:xfrm>
            <a:off x="9143314" y="2313929"/>
            <a:ext cx="1308100" cy="720000"/>
          </a:xfrm>
          <a:prstGeom prst="rect">
            <a:avLst/>
          </a:prstGeom>
          <a:solidFill>
            <a:srgbClr val="0087D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D2FCB72-EAA2-4401-B27D-4245B4AE2166}"/>
              </a:ext>
            </a:extLst>
          </p:cNvPr>
          <p:cNvSpPr/>
          <p:nvPr/>
        </p:nvSpPr>
        <p:spPr>
          <a:xfrm>
            <a:off x="11028375" y="2313929"/>
            <a:ext cx="446993" cy="720000"/>
          </a:xfrm>
          <a:prstGeom prst="rect">
            <a:avLst/>
          </a:prstGeom>
          <a:solidFill>
            <a:srgbClr val="339FDB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BC4702-2381-4909-9DFB-095CD187020D}"/>
              </a:ext>
            </a:extLst>
          </p:cNvPr>
          <p:cNvSpPr/>
          <p:nvPr/>
        </p:nvSpPr>
        <p:spPr>
          <a:xfrm>
            <a:off x="9143314" y="5585085"/>
            <a:ext cx="2328479" cy="720000"/>
          </a:xfrm>
          <a:prstGeom prst="rect">
            <a:avLst/>
          </a:prstGeom>
          <a:solidFill>
            <a:srgbClr val="393939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4FFFE0-D59D-4420-A0EF-7210EA14477B}"/>
              </a:ext>
            </a:extLst>
          </p:cNvPr>
          <p:cNvSpPr txBox="1"/>
          <p:nvPr/>
        </p:nvSpPr>
        <p:spPr>
          <a:xfrm>
            <a:off x="6359200" y="4995982"/>
            <a:ext cx="295339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浅色与深色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0401256-CEED-4DEF-AB9E-52472DA817BD}"/>
              </a:ext>
            </a:extLst>
          </p:cNvPr>
          <p:cNvSpPr/>
          <p:nvPr/>
        </p:nvSpPr>
        <p:spPr>
          <a:xfrm>
            <a:off x="6537000" y="5585085"/>
            <a:ext cx="2320151" cy="720000"/>
          </a:xfrm>
          <a:prstGeom prst="rect">
            <a:avLst/>
          </a:prstGeom>
          <a:solidFill>
            <a:srgbClr val="98A8B7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FDB66D6-EC24-4842-956D-BB23E019CA64}"/>
              </a:ext>
            </a:extLst>
          </p:cNvPr>
          <p:cNvSpPr txBox="1"/>
          <p:nvPr/>
        </p:nvSpPr>
        <p:spPr>
          <a:xfrm>
            <a:off x="6359200" y="335410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8161E"/>
                </a:solidFill>
                <a:latin typeface="思源黑体 Regular"/>
                <a:ea typeface="思源黑体 Regular"/>
              </a:rPr>
              <a:t>丨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对比色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5FF6AB0-A147-4F56-ACF0-39F22021CD99}"/>
              </a:ext>
            </a:extLst>
          </p:cNvPr>
          <p:cNvSpPr/>
          <p:nvPr/>
        </p:nvSpPr>
        <p:spPr>
          <a:xfrm>
            <a:off x="6537000" y="3986700"/>
            <a:ext cx="1308100" cy="720000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2194193-3294-4413-836B-BF425BA58805}"/>
              </a:ext>
            </a:extLst>
          </p:cNvPr>
          <p:cNvSpPr/>
          <p:nvPr/>
        </p:nvSpPr>
        <p:spPr>
          <a:xfrm>
            <a:off x="7903505" y="3986700"/>
            <a:ext cx="400050" cy="720000"/>
          </a:xfrm>
          <a:prstGeom prst="rect">
            <a:avLst/>
          </a:prstGeom>
          <a:solidFill>
            <a:srgbClr val="C8161E">
              <a:lumMod val="20000"/>
              <a:lumOff val="8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56B7764-4F88-49DB-BFAB-D531237DCCCE}"/>
              </a:ext>
            </a:extLst>
          </p:cNvPr>
          <p:cNvSpPr/>
          <p:nvPr/>
        </p:nvSpPr>
        <p:spPr>
          <a:xfrm>
            <a:off x="10553207" y="3986700"/>
            <a:ext cx="400050" cy="720000"/>
          </a:xfrm>
          <a:prstGeom prst="rect">
            <a:avLst/>
          </a:prstGeom>
          <a:solidFill>
            <a:srgbClr val="C8161E">
              <a:lumMod val="40000"/>
              <a:lumOff val="6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0E737B9-AB0B-4797-812B-E4701D571A99}"/>
              </a:ext>
            </a:extLst>
          </p:cNvPr>
          <p:cNvSpPr/>
          <p:nvPr/>
        </p:nvSpPr>
        <p:spPr>
          <a:xfrm>
            <a:off x="11055050" y="3986700"/>
            <a:ext cx="400050" cy="720000"/>
          </a:xfrm>
          <a:prstGeom prst="rect">
            <a:avLst/>
          </a:prstGeom>
          <a:solidFill>
            <a:srgbClr val="C8161E">
              <a:lumMod val="75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B96A1AE-94F1-4CE5-BB4B-2C4EA65CB554}"/>
              </a:ext>
            </a:extLst>
          </p:cNvPr>
          <p:cNvSpPr/>
          <p:nvPr/>
        </p:nvSpPr>
        <p:spPr>
          <a:xfrm>
            <a:off x="8361959" y="3986700"/>
            <a:ext cx="400050" cy="720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2EC4F71-796A-4B6E-B13A-19F83C01D013}"/>
              </a:ext>
            </a:extLst>
          </p:cNvPr>
          <p:cNvSpPr/>
          <p:nvPr/>
        </p:nvSpPr>
        <p:spPr>
          <a:xfrm>
            <a:off x="9143314" y="3986700"/>
            <a:ext cx="1308100" cy="72000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思源黑体 Regular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1EF77B-7180-45F2-B251-B3840F118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077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4585AEA1-A378-4312-8766-25C65F6DD720}"/>
              </a:ext>
            </a:extLst>
          </p:cNvPr>
          <p:cNvGrpSpPr/>
          <p:nvPr/>
        </p:nvGrpSpPr>
        <p:grpSpPr>
          <a:xfrm>
            <a:off x="471769" y="4917176"/>
            <a:ext cx="11248462" cy="720000"/>
            <a:chOff x="350293" y="4017542"/>
            <a:chExt cx="11248462" cy="720000"/>
          </a:xfrm>
        </p:grpSpPr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166DAEA7-2E91-48B7-A04B-5920DC5AA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632" y="4017542"/>
              <a:ext cx="509123" cy="7200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06C62893-7820-43BD-AEFA-EFC8C3AAC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6338" y="4017542"/>
              <a:ext cx="1018221" cy="7200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282740FD-4F25-4944-892B-D30538313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3043" y="4017542"/>
              <a:ext cx="1018221" cy="720000"/>
            </a:xfrm>
            <a:prstGeom prst="rect">
              <a:avLst/>
            </a:prstGeom>
          </p:spPr>
        </p:pic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48219C24-608F-4980-9352-B283A4AFB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9748" y="4017542"/>
              <a:ext cx="1018221" cy="720000"/>
            </a:xfrm>
            <a:prstGeom prst="rect">
              <a:avLst/>
            </a:prstGeom>
          </p:spPr>
        </p:pic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FC3A28E8-A02F-4F6B-9F68-39E524894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453" y="4017542"/>
              <a:ext cx="1018221" cy="720000"/>
            </a:xfrm>
            <a:prstGeom prst="rect">
              <a:avLst/>
            </a:prstGeom>
          </p:spPr>
        </p:pic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2AF0C39C-CEFC-4025-9F5C-777DABEB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158" y="4017542"/>
              <a:ext cx="1018221" cy="720000"/>
            </a:xfrm>
            <a:prstGeom prst="rect">
              <a:avLst/>
            </a:prstGeom>
          </p:spPr>
        </p:pic>
        <p:pic>
          <p:nvPicPr>
            <p:cNvPr id="117" name="图片 116">
              <a:extLst>
                <a:ext uri="{FF2B5EF4-FFF2-40B4-BE49-F238E27FC236}">
                  <a16:creationId xmlns:a16="http://schemas.microsoft.com/office/drawing/2014/main" id="{135A6746-9C3E-4A1B-8502-F732B492E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652" y="4017542"/>
              <a:ext cx="1018432" cy="720000"/>
            </a:xfrm>
            <a:prstGeom prst="rect">
              <a:avLst/>
            </a:prstGeom>
          </p:spPr>
        </p:pic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0FC48753-69AB-4E15-852F-6F0F6F5F3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151" y="4017542"/>
              <a:ext cx="1018427" cy="720000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C0862F1A-C7CD-4882-B1C7-A3BAD3B11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856" y="4017542"/>
              <a:ext cx="1018221" cy="720000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16D451C9-43C5-4E58-BA7E-8FED2C76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93" y="4017542"/>
              <a:ext cx="1017489" cy="720000"/>
            </a:xfrm>
            <a:prstGeom prst="rect">
              <a:avLst/>
            </a:prstGeom>
          </p:spPr>
        </p:pic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03315A98-9124-4B74-B43E-55BA4F91A95B}"/>
              </a:ext>
            </a:extLst>
          </p:cNvPr>
          <p:cNvGrpSpPr/>
          <p:nvPr/>
        </p:nvGrpSpPr>
        <p:grpSpPr>
          <a:xfrm>
            <a:off x="471769" y="5661388"/>
            <a:ext cx="11248462" cy="720000"/>
            <a:chOff x="350293" y="5247313"/>
            <a:chExt cx="11248462" cy="720000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537379C6-A061-4753-B286-658AC9BA2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93" y="5247313"/>
              <a:ext cx="509008" cy="720000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60A97C7C-8F68-4234-9754-577B673ED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063" y="5247313"/>
              <a:ext cx="1018221" cy="720000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B4896E5C-3E78-4EEA-86CC-3420D42C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885" y="5247313"/>
              <a:ext cx="1018452" cy="7200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6134CCFC-FE1F-4F68-A51E-A9A16842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974" y="5247313"/>
              <a:ext cx="1018452" cy="720000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AA7F783-0829-4182-B9CF-0F179D4B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027" y="5247313"/>
              <a:ext cx="1018221" cy="7200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C9B4C2F7-CDB6-497F-B707-62F79EEA0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938" y="5247313"/>
              <a:ext cx="1018452" cy="720000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D0D11042-62F0-4C9C-B4BA-9801222E2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2723" y="5247313"/>
              <a:ext cx="1426032" cy="7200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D955DEE0-3358-472B-92D1-05A6B59C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8921" y="5247313"/>
              <a:ext cx="1018221" cy="720000"/>
            </a:xfrm>
            <a:prstGeom prst="rect">
              <a:avLst/>
            </a:prstGeom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DE0341E6-5153-4BDF-8691-89946A788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779" y="5247313"/>
              <a:ext cx="1018452" cy="72000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845464ED-4746-4652-9C7C-D64684A6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868" y="5247313"/>
              <a:ext cx="1018221" cy="720000"/>
            </a:xfrm>
            <a:prstGeom prst="rect">
              <a:avLst/>
            </a:prstGeom>
          </p:spPr>
        </p:pic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A25C1D3D-559D-48F5-81E9-45D955A20A90}"/>
              </a:ext>
            </a:extLst>
          </p:cNvPr>
          <p:cNvGrpSpPr/>
          <p:nvPr/>
        </p:nvGrpSpPr>
        <p:grpSpPr>
          <a:xfrm>
            <a:off x="471769" y="4172964"/>
            <a:ext cx="11248462" cy="720000"/>
            <a:chOff x="350293" y="2787771"/>
            <a:chExt cx="11248462" cy="720000"/>
          </a:xfrm>
        </p:grpSpPr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B335281F-EFB8-4CAC-80D0-A6C7CB69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93" y="2787771"/>
              <a:ext cx="1017974" cy="720000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01641B4E-A79F-45C3-9CF4-D666A011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316" y="2787771"/>
              <a:ext cx="1018221" cy="720000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524737EC-1A7B-4C76-AF72-46A4693D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6586" y="2787771"/>
              <a:ext cx="1018452" cy="720000"/>
            </a:xfrm>
            <a:prstGeom prst="rect">
              <a:avLst/>
            </a:prstGeom>
          </p:spPr>
        </p:pic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623B223F-2425-4A63-B236-75D6037A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087" y="2787771"/>
              <a:ext cx="1018221" cy="720000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E43CA7BD-3EA2-454B-8D0E-29FEBD0CC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357" y="2787771"/>
              <a:ext cx="1018221" cy="720000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276FC822-47D0-44FE-B1ED-070C957E8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627" y="2787771"/>
              <a:ext cx="1018452" cy="720000"/>
            </a:xfrm>
            <a:prstGeom prst="rect">
              <a:avLst/>
            </a:prstGeom>
          </p:spPr>
        </p:pic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418D0CE2-9B4C-4D82-8FA5-9583B6E8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128" y="2787771"/>
              <a:ext cx="1017974" cy="720000"/>
            </a:xfrm>
            <a:prstGeom prst="rect">
              <a:avLst/>
            </a:prstGeom>
          </p:spPr>
        </p:pic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D6A6E7FD-A87C-40D7-B816-DE4E7145D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361" y="2787771"/>
              <a:ext cx="1018221" cy="720000"/>
            </a:xfrm>
            <a:prstGeom prst="rect">
              <a:avLst/>
            </a:prstGeom>
          </p:spPr>
        </p:pic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33710A8D-70D9-4CFA-B079-70F22C46F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9632" y="2787771"/>
              <a:ext cx="959123" cy="720000"/>
            </a:xfrm>
            <a:prstGeom prst="rect">
              <a:avLst/>
            </a:pr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CDFD7833-41BB-492A-8F44-333E2780C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151" y="2787771"/>
              <a:ext cx="1018161" cy="720000"/>
            </a:xfrm>
            <a:prstGeom prst="rect">
              <a:avLst/>
            </a:prstGeom>
          </p:spPr>
        </p:pic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9627D743-5C80-43ED-982A-18E23D7D9375}"/>
              </a:ext>
            </a:extLst>
          </p:cNvPr>
          <p:cNvGrpSpPr/>
          <p:nvPr/>
        </p:nvGrpSpPr>
        <p:grpSpPr>
          <a:xfrm>
            <a:off x="504717" y="3428752"/>
            <a:ext cx="11248462" cy="720000"/>
            <a:chOff x="350293" y="1530785"/>
            <a:chExt cx="11248462" cy="720000"/>
          </a:xfrm>
        </p:grpSpPr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3C66ABAB-6F94-4DC1-ABC1-19D637BBF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34" y="1530785"/>
              <a:ext cx="1018221" cy="720000"/>
            </a:xfrm>
            <a:prstGeom prst="rect">
              <a:avLst/>
            </a:prstGeom>
          </p:spPr>
        </p:pic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BDA59B9E-9681-4CE5-8F67-7A635C22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558" y="1530785"/>
              <a:ext cx="1018589" cy="720000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C6369FB6-92F8-4003-9D8D-84EB770F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0579" y="1530785"/>
              <a:ext cx="1018221" cy="720000"/>
            </a:xfrm>
            <a:prstGeom prst="rect">
              <a:avLst/>
            </a:prstGeom>
          </p:spPr>
        </p:pic>
        <p:pic>
          <p:nvPicPr>
            <p:cNvPr id="155" name="图片 154">
              <a:extLst>
                <a:ext uri="{FF2B5EF4-FFF2-40B4-BE49-F238E27FC236}">
                  <a16:creationId xmlns:a16="http://schemas.microsoft.com/office/drawing/2014/main" id="{17D639FC-B230-47D6-8DE7-43EDB1E48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3885" y="1530785"/>
              <a:ext cx="1018221" cy="7200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96998F77-8724-41B9-B485-B75760C29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7232" y="1530785"/>
              <a:ext cx="1018221" cy="720000"/>
            </a:xfrm>
            <a:prstGeom prst="rect">
              <a:avLst/>
            </a:prstGeom>
          </p:spPr>
        </p:pic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DC9924CA-5978-410E-B65F-8D908C93A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93" y="1530785"/>
              <a:ext cx="1018221" cy="720000"/>
            </a:xfrm>
            <a:prstGeom prst="rect">
              <a:avLst/>
            </a:prstGeom>
          </p:spPr>
        </p:pic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70ACFA98-BF98-47FB-872C-B05B6D83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946" y="1530785"/>
              <a:ext cx="1018221" cy="720000"/>
            </a:xfrm>
            <a:prstGeom prst="rect">
              <a:avLst/>
            </a:prstGeom>
          </p:spPr>
        </p:pic>
        <p:pic>
          <p:nvPicPr>
            <p:cNvPr id="175" name="图片 174">
              <a:extLst>
                <a:ext uri="{FF2B5EF4-FFF2-40B4-BE49-F238E27FC236}">
                  <a16:creationId xmlns:a16="http://schemas.microsoft.com/office/drawing/2014/main" id="{768927DA-5B7A-4115-BDF8-C604D1608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599" y="1530785"/>
              <a:ext cx="1018221" cy="720000"/>
            </a:xfrm>
            <a:prstGeom prst="rect">
              <a:avLst/>
            </a:prstGeom>
          </p:spPr>
        </p:pic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A27774FB-0D82-402A-B55C-1E6548AD1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252" y="1530785"/>
              <a:ext cx="1018221" cy="720000"/>
            </a:xfrm>
            <a:prstGeom prst="rect">
              <a:avLst/>
            </a:prstGeom>
          </p:spPr>
        </p:pic>
        <p:pic>
          <p:nvPicPr>
            <p:cNvPr id="179" name="图片 178">
              <a:extLst>
                <a:ext uri="{FF2B5EF4-FFF2-40B4-BE49-F238E27FC236}">
                  <a16:creationId xmlns:a16="http://schemas.microsoft.com/office/drawing/2014/main" id="{FABD3D41-F693-4590-BDE4-97BED734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905" y="1530785"/>
              <a:ext cx="1018221" cy="720000"/>
            </a:xfrm>
            <a:prstGeom prst="rect">
              <a:avLst/>
            </a:prstGeom>
          </p:spPr>
        </p:pic>
      </p:grpSp>
      <p:sp>
        <p:nvSpPr>
          <p:cNvPr id="180" name="文本占位符 3">
            <a:extLst>
              <a:ext uri="{FF2B5EF4-FFF2-40B4-BE49-F238E27FC236}">
                <a16:creationId xmlns:a16="http://schemas.microsoft.com/office/drawing/2014/main" id="{F7BF7D57-A27F-4E00-8F5C-9D23F8CAA89B}"/>
              </a:ext>
            </a:extLst>
          </p:cNvPr>
          <p:cNvSpPr txBox="1">
            <a:spLocks/>
          </p:cNvSpPr>
          <p:nvPr/>
        </p:nvSpPr>
        <p:spPr>
          <a:xfrm>
            <a:off x="277669" y="2951911"/>
            <a:ext cx="7081838" cy="5984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建筑图示</a:t>
            </a:r>
          </a:p>
        </p:txBody>
      </p:sp>
      <p:sp>
        <p:nvSpPr>
          <p:cNvPr id="185" name="文本占位符 3">
            <a:extLst>
              <a:ext uri="{FF2B5EF4-FFF2-40B4-BE49-F238E27FC236}">
                <a16:creationId xmlns:a16="http://schemas.microsoft.com/office/drawing/2014/main" id="{E8276344-BAAB-48EF-BCB4-CCDC6C45DFBB}"/>
              </a:ext>
            </a:extLst>
          </p:cNvPr>
          <p:cNvSpPr txBox="1">
            <a:spLocks/>
          </p:cNvSpPr>
          <p:nvPr/>
        </p:nvSpPr>
        <p:spPr>
          <a:xfrm>
            <a:off x="263525" y="1042506"/>
            <a:ext cx="7081838" cy="598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应用图标</a:t>
            </a: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C87CE20C-3AE1-42EC-AB31-230EEEF68811}"/>
              </a:ext>
            </a:extLst>
          </p:cNvPr>
          <p:cNvGrpSpPr/>
          <p:nvPr/>
        </p:nvGrpSpPr>
        <p:grpSpPr>
          <a:xfrm>
            <a:off x="782994" y="1860470"/>
            <a:ext cx="10626013" cy="548948"/>
            <a:chOff x="2403363" y="2442500"/>
            <a:chExt cx="10626013" cy="548948"/>
          </a:xfrm>
        </p:grpSpPr>
        <p:sp>
          <p:nvSpPr>
            <p:cNvPr id="192" name="Freeform 32">
              <a:extLst>
                <a:ext uri="{FF2B5EF4-FFF2-40B4-BE49-F238E27FC236}">
                  <a16:creationId xmlns:a16="http://schemas.microsoft.com/office/drawing/2014/main" id="{ADC7C94E-C24A-4E2B-914C-278F824C2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75476" y="2529812"/>
              <a:ext cx="544513" cy="369888"/>
            </a:xfrm>
            <a:custGeom>
              <a:avLst/>
              <a:gdLst>
                <a:gd name="T0" fmla="*/ 157 w 200"/>
                <a:gd name="T1" fmla="*/ 0 h 136"/>
                <a:gd name="T2" fmla="*/ 44 w 200"/>
                <a:gd name="T3" fmla="*/ 0 h 136"/>
                <a:gd name="T4" fmla="*/ 0 w 200"/>
                <a:gd name="T5" fmla="*/ 48 h 136"/>
                <a:gd name="T6" fmla="*/ 0 w 200"/>
                <a:gd name="T7" fmla="*/ 136 h 136"/>
                <a:gd name="T8" fmla="*/ 200 w 200"/>
                <a:gd name="T9" fmla="*/ 136 h 136"/>
                <a:gd name="T10" fmla="*/ 200 w 200"/>
                <a:gd name="T11" fmla="*/ 48 h 136"/>
                <a:gd name="T12" fmla="*/ 157 w 200"/>
                <a:gd name="T13" fmla="*/ 0 h 136"/>
                <a:gd name="T14" fmla="*/ 48 w 200"/>
                <a:gd name="T15" fmla="*/ 8 h 136"/>
                <a:gd name="T16" fmla="*/ 153 w 200"/>
                <a:gd name="T17" fmla="*/ 8 h 136"/>
                <a:gd name="T18" fmla="*/ 190 w 200"/>
                <a:gd name="T19" fmla="*/ 48 h 136"/>
                <a:gd name="T20" fmla="*/ 128 w 200"/>
                <a:gd name="T21" fmla="*/ 48 h 136"/>
                <a:gd name="T22" fmla="*/ 100 w 200"/>
                <a:gd name="T23" fmla="*/ 75 h 136"/>
                <a:gd name="T24" fmla="*/ 72 w 200"/>
                <a:gd name="T25" fmla="*/ 48 h 136"/>
                <a:gd name="T26" fmla="*/ 11 w 200"/>
                <a:gd name="T27" fmla="*/ 48 h 136"/>
                <a:gd name="T28" fmla="*/ 48 w 200"/>
                <a:gd name="T29" fmla="*/ 8 h 136"/>
                <a:gd name="T30" fmla="*/ 192 w 200"/>
                <a:gd name="T31" fmla="*/ 128 h 136"/>
                <a:gd name="T32" fmla="*/ 8 w 200"/>
                <a:gd name="T33" fmla="*/ 128 h 136"/>
                <a:gd name="T34" fmla="*/ 8 w 200"/>
                <a:gd name="T35" fmla="*/ 56 h 136"/>
                <a:gd name="T36" fmla="*/ 65 w 200"/>
                <a:gd name="T37" fmla="*/ 56 h 136"/>
                <a:gd name="T38" fmla="*/ 100 w 200"/>
                <a:gd name="T39" fmla="*/ 83 h 136"/>
                <a:gd name="T40" fmla="*/ 135 w 200"/>
                <a:gd name="T41" fmla="*/ 56 h 136"/>
                <a:gd name="T42" fmla="*/ 192 w 200"/>
                <a:gd name="T43" fmla="*/ 56 h 136"/>
                <a:gd name="T44" fmla="*/ 192 w 200"/>
                <a:gd name="T45" fmla="*/ 12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36">
                  <a:moveTo>
                    <a:pt x="15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0" y="48"/>
                    <a:pt x="200" y="48"/>
                    <a:pt x="200" y="48"/>
                  </a:cubicBezTo>
                  <a:lnTo>
                    <a:pt x="157" y="0"/>
                  </a:lnTo>
                  <a:close/>
                  <a:moveTo>
                    <a:pt x="48" y="8"/>
                  </a:moveTo>
                  <a:cubicBezTo>
                    <a:pt x="153" y="8"/>
                    <a:pt x="153" y="8"/>
                    <a:pt x="153" y="8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63"/>
                    <a:pt x="115" y="75"/>
                    <a:pt x="100" y="75"/>
                  </a:cubicBezTo>
                  <a:cubicBezTo>
                    <a:pt x="85" y="75"/>
                    <a:pt x="72" y="63"/>
                    <a:pt x="72" y="48"/>
                  </a:cubicBezTo>
                  <a:cubicBezTo>
                    <a:pt x="11" y="48"/>
                    <a:pt x="11" y="48"/>
                    <a:pt x="11" y="48"/>
                  </a:cubicBezTo>
                  <a:lnTo>
                    <a:pt x="48" y="8"/>
                  </a:lnTo>
                  <a:close/>
                  <a:moveTo>
                    <a:pt x="192" y="128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9" y="71"/>
                    <a:pt x="84" y="83"/>
                    <a:pt x="100" y="83"/>
                  </a:cubicBezTo>
                  <a:cubicBezTo>
                    <a:pt x="117" y="83"/>
                    <a:pt x="132" y="71"/>
                    <a:pt x="135" y="56"/>
                  </a:cubicBezTo>
                  <a:cubicBezTo>
                    <a:pt x="192" y="56"/>
                    <a:pt x="192" y="56"/>
                    <a:pt x="192" y="56"/>
                  </a:cubicBezTo>
                  <a:lnTo>
                    <a:pt x="192" y="12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2F557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33">
              <a:extLst>
                <a:ext uri="{FF2B5EF4-FFF2-40B4-BE49-F238E27FC236}">
                  <a16:creationId xmlns:a16="http://schemas.microsoft.com/office/drawing/2014/main" id="{8DCA8002-EFEF-41AA-9AB2-972D43AAF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3187" y="2469487"/>
              <a:ext cx="522288" cy="490538"/>
            </a:xfrm>
            <a:custGeom>
              <a:avLst/>
              <a:gdLst>
                <a:gd name="T0" fmla="*/ 329 w 329"/>
                <a:gd name="T1" fmla="*/ 0 h 309"/>
                <a:gd name="T2" fmla="*/ 0 w 329"/>
                <a:gd name="T3" fmla="*/ 0 h 309"/>
                <a:gd name="T4" fmla="*/ 0 w 329"/>
                <a:gd name="T5" fmla="*/ 89 h 309"/>
                <a:gd name="T6" fmla="*/ 14 w 329"/>
                <a:gd name="T7" fmla="*/ 89 h 309"/>
                <a:gd name="T8" fmla="*/ 14 w 329"/>
                <a:gd name="T9" fmla="*/ 309 h 309"/>
                <a:gd name="T10" fmla="*/ 315 w 329"/>
                <a:gd name="T11" fmla="*/ 309 h 309"/>
                <a:gd name="T12" fmla="*/ 315 w 329"/>
                <a:gd name="T13" fmla="*/ 89 h 309"/>
                <a:gd name="T14" fmla="*/ 329 w 329"/>
                <a:gd name="T15" fmla="*/ 89 h 309"/>
                <a:gd name="T16" fmla="*/ 329 w 329"/>
                <a:gd name="T17" fmla="*/ 0 h 309"/>
                <a:gd name="T18" fmla="*/ 302 w 329"/>
                <a:gd name="T19" fmla="*/ 295 h 309"/>
                <a:gd name="T20" fmla="*/ 28 w 329"/>
                <a:gd name="T21" fmla="*/ 295 h 309"/>
                <a:gd name="T22" fmla="*/ 28 w 329"/>
                <a:gd name="T23" fmla="*/ 89 h 309"/>
                <a:gd name="T24" fmla="*/ 302 w 329"/>
                <a:gd name="T25" fmla="*/ 89 h 309"/>
                <a:gd name="T26" fmla="*/ 302 w 329"/>
                <a:gd name="T27" fmla="*/ 295 h 309"/>
                <a:gd name="T28" fmla="*/ 315 w 329"/>
                <a:gd name="T29" fmla="*/ 75 h 309"/>
                <a:gd name="T30" fmla="*/ 14 w 329"/>
                <a:gd name="T31" fmla="*/ 75 h 309"/>
                <a:gd name="T32" fmla="*/ 14 w 329"/>
                <a:gd name="T33" fmla="*/ 75 h 309"/>
                <a:gd name="T34" fmla="*/ 14 w 329"/>
                <a:gd name="T35" fmla="*/ 14 h 309"/>
                <a:gd name="T36" fmla="*/ 315 w 329"/>
                <a:gd name="T37" fmla="*/ 14 h 309"/>
                <a:gd name="T38" fmla="*/ 315 w 329"/>
                <a:gd name="T39" fmla="*/ 75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9" h="309">
                  <a:moveTo>
                    <a:pt x="329" y="0"/>
                  </a:moveTo>
                  <a:lnTo>
                    <a:pt x="0" y="0"/>
                  </a:lnTo>
                  <a:lnTo>
                    <a:pt x="0" y="89"/>
                  </a:lnTo>
                  <a:lnTo>
                    <a:pt x="14" y="89"/>
                  </a:lnTo>
                  <a:lnTo>
                    <a:pt x="14" y="309"/>
                  </a:lnTo>
                  <a:lnTo>
                    <a:pt x="315" y="309"/>
                  </a:lnTo>
                  <a:lnTo>
                    <a:pt x="315" y="89"/>
                  </a:lnTo>
                  <a:lnTo>
                    <a:pt x="329" y="89"/>
                  </a:lnTo>
                  <a:lnTo>
                    <a:pt x="329" y="0"/>
                  </a:lnTo>
                  <a:close/>
                  <a:moveTo>
                    <a:pt x="302" y="295"/>
                  </a:moveTo>
                  <a:lnTo>
                    <a:pt x="28" y="295"/>
                  </a:lnTo>
                  <a:lnTo>
                    <a:pt x="28" y="89"/>
                  </a:lnTo>
                  <a:lnTo>
                    <a:pt x="302" y="89"/>
                  </a:lnTo>
                  <a:lnTo>
                    <a:pt x="302" y="295"/>
                  </a:lnTo>
                  <a:close/>
                  <a:moveTo>
                    <a:pt x="315" y="75"/>
                  </a:moveTo>
                  <a:lnTo>
                    <a:pt x="14" y="75"/>
                  </a:lnTo>
                  <a:lnTo>
                    <a:pt x="14" y="75"/>
                  </a:lnTo>
                  <a:lnTo>
                    <a:pt x="14" y="14"/>
                  </a:lnTo>
                  <a:lnTo>
                    <a:pt x="315" y="14"/>
                  </a:lnTo>
                  <a:lnTo>
                    <a:pt x="315" y="7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2F557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5">
              <a:extLst>
                <a:ext uri="{FF2B5EF4-FFF2-40B4-BE49-F238E27FC236}">
                  <a16:creationId xmlns:a16="http://schemas.microsoft.com/office/drawing/2014/main" id="{FD5D1700-C561-4325-9035-BB5AFA6AF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3449" y="2467479"/>
              <a:ext cx="381000" cy="523875"/>
            </a:xfrm>
            <a:custGeom>
              <a:avLst/>
              <a:gdLst>
                <a:gd name="T0" fmla="*/ 240 w 240"/>
                <a:gd name="T1" fmla="*/ 117 h 330"/>
                <a:gd name="T2" fmla="*/ 124 w 240"/>
                <a:gd name="T3" fmla="*/ 0 h 330"/>
                <a:gd name="T4" fmla="*/ 115 w 240"/>
                <a:gd name="T5" fmla="*/ 0 h 330"/>
                <a:gd name="T6" fmla="*/ 110 w 240"/>
                <a:gd name="T7" fmla="*/ 0 h 330"/>
                <a:gd name="T8" fmla="*/ 0 w 240"/>
                <a:gd name="T9" fmla="*/ 0 h 330"/>
                <a:gd name="T10" fmla="*/ 0 w 240"/>
                <a:gd name="T11" fmla="*/ 330 h 330"/>
                <a:gd name="T12" fmla="*/ 240 w 240"/>
                <a:gd name="T13" fmla="*/ 330 h 330"/>
                <a:gd name="T14" fmla="*/ 240 w 240"/>
                <a:gd name="T15" fmla="*/ 117 h 330"/>
                <a:gd name="T16" fmla="*/ 240 w 240"/>
                <a:gd name="T17" fmla="*/ 117 h 330"/>
                <a:gd name="T18" fmla="*/ 124 w 240"/>
                <a:gd name="T19" fmla="*/ 21 h 330"/>
                <a:gd name="T20" fmla="*/ 214 w 240"/>
                <a:gd name="T21" fmla="*/ 110 h 330"/>
                <a:gd name="T22" fmla="*/ 124 w 240"/>
                <a:gd name="T23" fmla="*/ 110 h 330"/>
                <a:gd name="T24" fmla="*/ 124 w 240"/>
                <a:gd name="T25" fmla="*/ 21 h 330"/>
                <a:gd name="T26" fmla="*/ 14 w 240"/>
                <a:gd name="T27" fmla="*/ 316 h 330"/>
                <a:gd name="T28" fmla="*/ 14 w 240"/>
                <a:gd name="T29" fmla="*/ 14 h 330"/>
                <a:gd name="T30" fmla="*/ 110 w 240"/>
                <a:gd name="T31" fmla="*/ 14 h 330"/>
                <a:gd name="T32" fmla="*/ 110 w 240"/>
                <a:gd name="T33" fmla="*/ 124 h 330"/>
                <a:gd name="T34" fmla="*/ 226 w 240"/>
                <a:gd name="T35" fmla="*/ 124 h 330"/>
                <a:gd name="T36" fmla="*/ 226 w 240"/>
                <a:gd name="T37" fmla="*/ 316 h 330"/>
                <a:gd name="T38" fmla="*/ 14 w 240"/>
                <a:gd name="T39" fmla="*/ 31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330">
                  <a:moveTo>
                    <a:pt x="240" y="117"/>
                  </a:moveTo>
                  <a:lnTo>
                    <a:pt x="124" y="0"/>
                  </a:lnTo>
                  <a:lnTo>
                    <a:pt x="115" y="0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330"/>
                  </a:lnTo>
                  <a:lnTo>
                    <a:pt x="240" y="330"/>
                  </a:lnTo>
                  <a:lnTo>
                    <a:pt x="240" y="117"/>
                  </a:lnTo>
                  <a:lnTo>
                    <a:pt x="240" y="117"/>
                  </a:lnTo>
                  <a:close/>
                  <a:moveTo>
                    <a:pt x="124" y="21"/>
                  </a:moveTo>
                  <a:lnTo>
                    <a:pt x="214" y="110"/>
                  </a:lnTo>
                  <a:lnTo>
                    <a:pt x="124" y="110"/>
                  </a:lnTo>
                  <a:lnTo>
                    <a:pt x="124" y="21"/>
                  </a:lnTo>
                  <a:close/>
                  <a:moveTo>
                    <a:pt x="14" y="316"/>
                  </a:moveTo>
                  <a:lnTo>
                    <a:pt x="14" y="14"/>
                  </a:lnTo>
                  <a:lnTo>
                    <a:pt x="110" y="14"/>
                  </a:lnTo>
                  <a:lnTo>
                    <a:pt x="110" y="124"/>
                  </a:lnTo>
                  <a:lnTo>
                    <a:pt x="226" y="124"/>
                  </a:lnTo>
                  <a:lnTo>
                    <a:pt x="226" y="316"/>
                  </a:lnTo>
                  <a:lnTo>
                    <a:pt x="14" y="3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2F557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46EB2AAB-238A-46CF-9424-940383164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08676" y="2491712"/>
              <a:ext cx="520700" cy="446088"/>
            </a:xfrm>
            <a:custGeom>
              <a:avLst/>
              <a:gdLst>
                <a:gd name="T0" fmla="*/ 176 w 192"/>
                <a:gd name="T1" fmla="*/ 20 h 164"/>
                <a:gd name="T2" fmla="*/ 72 w 192"/>
                <a:gd name="T3" fmla="*/ 20 h 164"/>
                <a:gd name="T4" fmla="*/ 72 w 192"/>
                <a:gd name="T5" fmla="*/ 16 h 164"/>
                <a:gd name="T6" fmla="*/ 56 w 192"/>
                <a:gd name="T7" fmla="*/ 0 h 164"/>
                <a:gd name="T8" fmla="*/ 16 w 192"/>
                <a:gd name="T9" fmla="*/ 0 h 164"/>
                <a:gd name="T10" fmla="*/ 0 w 192"/>
                <a:gd name="T11" fmla="*/ 16 h 164"/>
                <a:gd name="T12" fmla="*/ 0 w 192"/>
                <a:gd name="T13" fmla="*/ 36 h 164"/>
                <a:gd name="T14" fmla="*/ 0 w 192"/>
                <a:gd name="T15" fmla="*/ 64 h 164"/>
                <a:gd name="T16" fmla="*/ 0 w 192"/>
                <a:gd name="T17" fmla="*/ 148 h 164"/>
                <a:gd name="T18" fmla="*/ 16 w 192"/>
                <a:gd name="T19" fmla="*/ 164 h 164"/>
                <a:gd name="T20" fmla="*/ 176 w 192"/>
                <a:gd name="T21" fmla="*/ 164 h 164"/>
                <a:gd name="T22" fmla="*/ 192 w 192"/>
                <a:gd name="T23" fmla="*/ 148 h 164"/>
                <a:gd name="T24" fmla="*/ 192 w 192"/>
                <a:gd name="T25" fmla="*/ 36 h 164"/>
                <a:gd name="T26" fmla="*/ 176 w 192"/>
                <a:gd name="T27" fmla="*/ 20 h 164"/>
                <a:gd name="T28" fmla="*/ 8 w 192"/>
                <a:gd name="T29" fmla="*/ 16 h 164"/>
                <a:gd name="T30" fmla="*/ 16 w 192"/>
                <a:gd name="T31" fmla="*/ 8 h 164"/>
                <a:gd name="T32" fmla="*/ 56 w 192"/>
                <a:gd name="T33" fmla="*/ 8 h 164"/>
                <a:gd name="T34" fmla="*/ 64 w 192"/>
                <a:gd name="T35" fmla="*/ 16 h 164"/>
                <a:gd name="T36" fmla="*/ 64 w 192"/>
                <a:gd name="T37" fmla="*/ 20 h 164"/>
                <a:gd name="T38" fmla="*/ 64 w 192"/>
                <a:gd name="T39" fmla="*/ 28 h 164"/>
                <a:gd name="T40" fmla="*/ 72 w 192"/>
                <a:gd name="T41" fmla="*/ 28 h 164"/>
                <a:gd name="T42" fmla="*/ 176 w 192"/>
                <a:gd name="T43" fmla="*/ 28 h 164"/>
                <a:gd name="T44" fmla="*/ 184 w 192"/>
                <a:gd name="T45" fmla="*/ 36 h 164"/>
                <a:gd name="T46" fmla="*/ 184 w 192"/>
                <a:gd name="T47" fmla="*/ 44 h 164"/>
                <a:gd name="T48" fmla="*/ 8 w 192"/>
                <a:gd name="T49" fmla="*/ 44 h 164"/>
                <a:gd name="T50" fmla="*/ 8 w 192"/>
                <a:gd name="T51" fmla="*/ 36 h 164"/>
                <a:gd name="T52" fmla="*/ 8 w 192"/>
                <a:gd name="T53" fmla="*/ 16 h 164"/>
                <a:gd name="T54" fmla="*/ 176 w 192"/>
                <a:gd name="T55" fmla="*/ 156 h 164"/>
                <a:gd name="T56" fmla="*/ 16 w 192"/>
                <a:gd name="T57" fmla="*/ 156 h 164"/>
                <a:gd name="T58" fmla="*/ 8 w 192"/>
                <a:gd name="T59" fmla="*/ 148 h 164"/>
                <a:gd name="T60" fmla="*/ 8 w 192"/>
                <a:gd name="T61" fmla="*/ 64 h 164"/>
                <a:gd name="T62" fmla="*/ 8 w 192"/>
                <a:gd name="T63" fmla="*/ 52 h 164"/>
                <a:gd name="T64" fmla="*/ 184 w 192"/>
                <a:gd name="T65" fmla="*/ 52 h 164"/>
                <a:gd name="T66" fmla="*/ 184 w 192"/>
                <a:gd name="T67" fmla="*/ 148 h 164"/>
                <a:gd name="T68" fmla="*/ 176 w 192"/>
                <a:gd name="T69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64">
                  <a:moveTo>
                    <a:pt x="176" y="20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7"/>
                    <a:pt x="65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8" y="164"/>
                    <a:pt x="16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85" y="164"/>
                    <a:pt x="192" y="156"/>
                    <a:pt x="192" y="148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92" y="27"/>
                    <a:pt x="185" y="20"/>
                    <a:pt x="176" y="20"/>
                  </a:cubicBezTo>
                  <a:close/>
                  <a:moveTo>
                    <a:pt x="8" y="16"/>
                  </a:moveTo>
                  <a:cubicBezTo>
                    <a:pt x="8" y="11"/>
                    <a:pt x="12" y="8"/>
                    <a:pt x="1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61" y="8"/>
                    <a:pt x="64" y="11"/>
                    <a:pt x="64" y="1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81" y="28"/>
                    <a:pt x="184" y="31"/>
                    <a:pt x="184" y="36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36"/>
                    <a:pt x="8" y="36"/>
                    <a:pt x="8" y="36"/>
                  </a:cubicBezTo>
                  <a:lnTo>
                    <a:pt x="8" y="16"/>
                  </a:lnTo>
                  <a:close/>
                  <a:moveTo>
                    <a:pt x="176" y="156"/>
                  </a:moveTo>
                  <a:cubicBezTo>
                    <a:pt x="16" y="156"/>
                    <a:pt x="16" y="156"/>
                    <a:pt x="16" y="156"/>
                  </a:cubicBezTo>
                  <a:cubicBezTo>
                    <a:pt x="12" y="156"/>
                    <a:pt x="8" y="152"/>
                    <a:pt x="8" y="148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184" y="52"/>
                    <a:pt x="184" y="52"/>
                    <a:pt x="184" y="52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52"/>
                    <a:pt x="181" y="156"/>
                    <a:pt x="176" y="15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2F557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52">
              <a:extLst>
                <a:ext uri="{FF2B5EF4-FFF2-40B4-BE49-F238E27FC236}">
                  <a16:creationId xmlns:a16="http://schemas.microsoft.com/office/drawing/2014/main" id="{048DBE4A-89A5-4868-AE2D-5AC3F06541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9353" y="2442500"/>
              <a:ext cx="542925" cy="544513"/>
            </a:xfrm>
            <a:custGeom>
              <a:avLst/>
              <a:gdLst>
                <a:gd name="T0" fmla="*/ 100 w 200"/>
                <a:gd name="T1" fmla="*/ 0 h 200"/>
                <a:gd name="T2" fmla="*/ 0 w 200"/>
                <a:gd name="T3" fmla="*/ 100 h 200"/>
                <a:gd name="T4" fmla="*/ 100 w 200"/>
                <a:gd name="T5" fmla="*/ 200 h 200"/>
                <a:gd name="T6" fmla="*/ 200 w 200"/>
                <a:gd name="T7" fmla="*/ 100 h 200"/>
                <a:gd name="T8" fmla="*/ 100 w 200"/>
                <a:gd name="T9" fmla="*/ 0 h 200"/>
                <a:gd name="T10" fmla="*/ 100 w 200"/>
                <a:gd name="T11" fmla="*/ 192 h 200"/>
                <a:gd name="T12" fmla="*/ 8 w 200"/>
                <a:gd name="T13" fmla="*/ 100 h 200"/>
                <a:gd name="T14" fmla="*/ 100 w 200"/>
                <a:gd name="T15" fmla="*/ 8 h 200"/>
                <a:gd name="T16" fmla="*/ 192 w 200"/>
                <a:gd name="T17" fmla="*/ 100 h 200"/>
                <a:gd name="T18" fmla="*/ 100 w 200"/>
                <a:gd name="T19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0" y="192"/>
                  </a:moveTo>
                  <a:cubicBezTo>
                    <a:pt x="50" y="192"/>
                    <a:pt x="8" y="150"/>
                    <a:pt x="8" y="100"/>
                  </a:cubicBezTo>
                  <a:cubicBezTo>
                    <a:pt x="8" y="49"/>
                    <a:pt x="50" y="8"/>
                    <a:pt x="100" y="8"/>
                  </a:cubicBezTo>
                  <a:cubicBezTo>
                    <a:pt x="151" y="8"/>
                    <a:pt x="192" y="49"/>
                    <a:pt x="192" y="100"/>
                  </a:cubicBezTo>
                  <a:cubicBezTo>
                    <a:pt x="192" y="150"/>
                    <a:pt x="151" y="192"/>
                    <a:pt x="100" y="19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2F557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50CCB584-9C45-46D6-897D-F77695C8C941}"/>
                </a:ext>
              </a:extLst>
            </p:cNvPr>
            <p:cNvGrpSpPr/>
            <p:nvPr/>
          </p:nvGrpSpPr>
          <p:grpSpPr>
            <a:xfrm>
              <a:off x="2403363" y="2446935"/>
              <a:ext cx="7316830" cy="544513"/>
              <a:chOff x="2427713" y="3285430"/>
              <a:chExt cx="7316830" cy="544513"/>
            </a:xfrm>
          </p:grpSpPr>
          <p:sp>
            <p:nvSpPr>
              <p:cNvPr id="198" name="Freeform 27">
                <a:extLst>
                  <a:ext uri="{FF2B5EF4-FFF2-40B4-BE49-F238E27FC236}">
                    <a16:creationId xmlns:a16="http://schemas.microsoft.com/office/drawing/2014/main" id="{CE47D52C-58CB-46EC-9A28-816FDA6242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9886" y="3300511"/>
                <a:ext cx="512763" cy="514350"/>
              </a:xfrm>
              <a:custGeom>
                <a:avLst/>
                <a:gdLst>
                  <a:gd name="T0" fmla="*/ 189 w 189"/>
                  <a:gd name="T1" fmla="*/ 179 h 189"/>
                  <a:gd name="T2" fmla="*/ 134 w 189"/>
                  <a:gd name="T3" fmla="*/ 125 h 189"/>
                  <a:gd name="T4" fmla="*/ 152 w 189"/>
                  <a:gd name="T5" fmla="*/ 76 h 189"/>
                  <a:gd name="T6" fmla="*/ 76 w 189"/>
                  <a:gd name="T7" fmla="*/ 0 h 189"/>
                  <a:gd name="T8" fmla="*/ 0 w 189"/>
                  <a:gd name="T9" fmla="*/ 76 h 189"/>
                  <a:gd name="T10" fmla="*/ 76 w 189"/>
                  <a:gd name="T11" fmla="*/ 152 h 189"/>
                  <a:gd name="T12" fmla="*/ 125 w 189"/>
                  <a:gd name="T13" fmla="*/ 135 h 189"/>
                  <a:gd name="T14" fmla="*/ 179 w 189"/>
                  <a:gd name="T15" fmla="*/ 189 h 189"/>
                  <a:gd name="T16" fmla="*/ 189 w 189"/>
                  <a:gd name="T17" fmla="*/ 179 h 189"/>
                  <a:gd name="T18" fmla="*/ 8 w 189"/>
                  <a:gd name="T19" fmla="*/ 76 h 189"/>
                  <a:gd name="T20" fmla="*/ 76 w 189"/>
                  <a:gd name="T21" fmla="*/ 8 h 189"/>
                  <a:gd name="T22" fmla="*/ 144 w 189"/>
                  <a:gd name="T23" fmla="*/ 76 h 189"/>
                  <a:gd name="T24" fmla="*/ 76 w 189"/>
                  <a:gd name="T25" fmla="*/ 144 h 189"/>
                  <a:gd name="T26" fmla="*/ 8 w 189"/>
                  <a:gd name="T27" fmla="*/ 76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" h="189">
                    <a:moveTo>
                      <a:pt x="189" y="179"/>
                    </a:move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45" y="112"/>
                      <a:pt x="152" y="95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ubicBezTo>
                      <a:pt x="94" y="152"/>
                      <a:pt x="111" y="146"/>
                      <a:pt x="125" y="135"/>
                    </a:cubicBezTo>
                    <a:cubicBezTo>
                      <a:pt x="179" y="189"/>
                      <a:pt x="179" y="189"/>
                      <a:pt x="179" y="189"/>
                    </a:cubicBezTo>
                    <a:lnTo>
                      <a:pt x="189" y="179"/>
                    </a:lnTo>
                    <a:close/>
                    <a:moveTo>
                      <a:pt x="8" y="76"/>
                    </a:moveTo>
                    <a:cubicBezTo>
                      <a:pt x="8" y="39"/>
                      <a:pt x="38" y="8"/>
                      <a:pt x="76" y="8"/>
                    </a:cubicBezTo>
                    <a:cubicBezTo>
                      <a:pt x="113" y="8"/>
                      <a:pt x="144" y="39"/>
                      <a:pt x="144" y="76"/>
                    </a:cubicBezTo>
                    <a:cubicBezTo>
                      <a:pt x="144" y="114"/>
                      <a:pt x="113" y="144"/>
                      <a:pt x="76" y="144"/>
                    </a:cubicBezTo>
                    <a:cubicBezTo>
                      <a:pt x="38" y="144"/>
                      <a:pt x="8" y="114"/>
                      <a:pt x="8" y="7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2F5577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40">
                <a:extLst>
                  <a:ext uri="{FF2B5EF4-FFF2-40B4-BE49-F238E27FC236}">
                    <a16:creationId xmlns:a16="http://schemas.microsoft.com/office/drawing/2014/main" id="{45509639-5BA9-4CCF-AB92-37812CA87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3381" y="3285430"/>
                <a:ext cx="542925" cy="544513"/>
              </a:xfrm>
              <a:custGeom>
                <a:avLst/>
                <a:gdLst>
                  <a:gd name="T0" fmla="*/ 125 w 342"/>
                  <a:gd name="T1" fmla="*/ 219 h 343"/>
                  <a:gd name="T2" fmla="*/ 187 w 342"/>
                  <a:gd name="T3" fmla="*/ 343 h 343"/>
                  <a:gd name="T4" fmla="*/ 342 w 342"/>
                  <a:gd name="T5" fmla="*/ 0 h 343"/>
                  <a:gd name="T6" fmla="*/ 0 w 342"/>
                  <a:gd name="T7" fmla="*/ 165 h 343"/>
                  <a:gd name="T8" fmla="*/ 125 w 342"/>
                  <a:gd name="T9" fmla="*/ 219 h 343"/>
                  <a:gd name="T10" fmla="*/ 128 w 342"/>
                  <a:gd name="T11" fmla="*/ 206 h 343"/>
                  <a:gd name="T12" fmla="*/ 34 w 342"/>
                  <a:gd name="T13" fmla="*/ 163 h 343"/>
                  <a:gd name="T14" fmla="*/ 296 w 342"/>
                  <a:gd name="T15" fmla="*/ 37 h 343"/>
                  <a:gd name="T16" fmla="*/ 128 w 342"/>
                  <a:gd name="T17" fmla="*/ 206 h 343"/>
                  <a:gd name="T18" fmla="*/ 187 w 342"/>
                  <a:gd name="T19" fmla="*/ 310 h 343"/>
                  <a:gd name="T20" fmla="*/ 139 w 342"/>
                  <a:gd name="T21" fmla="*/ 214 h 343"/>
                  <a:gd name="T22" fmla="*/ 306 w 342"/>
                  <a:gd name="T23" fmla="*/ 44 h 343"/>
                  <a:gd name="T24" fmla="*/ 187 w 342"/>
                  <a:gd name="T25" fmla="*/ 31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43">
                    <a:moveTo>
                      <a:pt x="125" y="219"/>
                    </a:moveTo>
                    <a:lnTo>
                      <a:pt x="187" y="343"/>
                    </a:lnTo>
                    <a:lnTo>
                      <a:pt x="342" y="0"/>
                    </a:lnTo>
                    <a:lnTo>
                      <a:pt x="0" y="165"/>
                    </a:lnTo>
                    <a:lnTo>
                      <a:pt x="125" y="219"/>
                    </a:lnTo>
                    <a:close/>
                    <a:moveTo>
                      <a:pt x="128" y="206"/>
                    </a:moveTo>
                    <a:lnTo>
                      <a:pt x="34" y="163"/>
                    </a:lnTo>
                    <a:lnTo>
                      <a:pt x="296" y="37"/>
                    </a:lnTo>
                    <a:lnTo>
                      <a:pt x="128" y="206"/>
                    </a:lnTo>
                    <a:close/>
                    <a:moveTo>
                      <a:pt x="187" y="310"/>
                    </a:moveTo>
                    <a:lnTo>
                      <a:pt x="139" y="214"/>
                    </a:lnTo>
                    <a:lnTo>
                      <a:pt x="306" y="44"/>
                    </a:lnTo>
                    <a:lnTo>
                      <a:pt x="187" y="31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2F5577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42">
                <a:extLst>
                  <a:ext uri="{FF2B5EF4-FFF2-40B4-BE49-F238E27FC236}">
                    <a16:creationId xmlns:a16="http://schemas.microsoft.com/office/drawing/2014/main" id="{65F8DBD8-EF48-4211-B287-D9DD33F147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8445" y="3383855"/>
                <a:ext cx="544513" cy="347663"/>
              </a:xfrm>
              <a:custGeom>
                <a:avLst/>
                <a:gdLst>
                  <a:gd name="T0" fmla="*/ 192 w 200"/>
                  <a:gd name="T1" fmla="*/ 0 h 128"/>
                  <a:gd name="T2" fmla="*/ 9 w 200"/>
                  <a:gd name="T3" fmla="*/ 0 h 128"/>
                  <a:gd name="T4" fmla="*/ 7 w 200"/>
                  <a:gd name="T5" fmla="*/ 0 h 128"/>
                  <a:gd name="T6" fmla="*/ 3 w 200"/>
                  <a:gd name="T7" fmla="*/ 0 h 128"/>
                  <a:gd name="T8" fmla="*/ 0 w 200"/>
                  <a:gd name="T9" fmla="*/ 0 h 128"/>
                  <a:gd name="T10" fmla="*/ 0 w 200"/>
                  <a:gd name="T11" fmla="*/ 128 h 128"/>
                  <a:gd name="T12" fmla="*/ 200 w 200"/>
                  <a:gd name="T13" fmla="*/ 128 h 128"/>
                  <a:gd name="T14" fmla="*/ 200 w 200"/>
                  <a:gd name="T15" fmla="*/ 0 h 128"/>
                  <a:gd name="T16" fmla="*/ 194 w 200"/>
                  <a:gd name="T17" fmla="*/ 0 h 128"/>
                  <a:gd name="T18" fmla="*/ 192 w 200"/>
                  <a:gd name="T19" fmla="*/ 0 h 128"/>
                  <a:gd name="T20" fmla="*/ 184 w 200"/>
                  <a:gd name="T21" fmla="*/ 8 h 128"/>
                  <a:gd name="T22" fmla="*/ 107 w 200"/>
                  <a:gd name="T23" fmla="*/ 85 h 128"/>
                  <a:gd name="T24" fmla="*/ 94 w 200"/>
                  <a:gd name="T25" fmla="*/ 85 h 128"/>
                  <a:gd name="T26" fmla="*/ 17 w 200"/>
                  <a:gd name="T27" fmla="*/ 8 h 128"/>
                  <a:gd name="T28" fmla="*/ 184 w 200"/>
                  <a:gd name="T29" fmla="*/ 8 h 128"/>
                  <a:gd name="T30" fmla="*/ 8 w 200"/>
                  <a:gd name="T31" fmla="*/ 11 h 128"/>
                  <a:gd name="T32" fmla="*/ 60 w 200"/>
                  <a:gd name="T33" fmla="*/ 63 h 128"/>
                  <a:gd name="T34" fmla="*/ 8 w 200"/>
                  <a:gd name="T35" fmla="*/ 115 h 128"/>
                  <a:gd name="T36" fmla="*/ 8 w 200"/>
                  <a:gd name="T37" fmla="*/ 11 h 128"/>
                  <a:gd name="T38" fmla="*/ 15 w 200"/>
                  <a:gd name="T39" fmla="*/ 120 h 128"/>
                  <a:gd name="T40" fmla="*/ 66 w 200"/>
                  <a:gd name="T41" fmla="*/ 68 h 128"/>
                  <a:gd name="T42" fmla="*/ 88 w 200"/>
                  <a:gd name="T43" fmla="*/ 91 h 128"/>
                  <a:gd name="T44" fmla="*/ 100 w 200"/>
                  <a:gd name="T45" fmla="*/ 96 h 128"/>
                  <a:gd name="T46" fmla="*/ 113 w 200"/>
                  <a:gd name="T47" fmla="*/ 91 h 128"/>
                  <a:gd name="T48" fmla="*/ 135 w 200"/>
                  <a:gd name="T49" fmla="*/ 68 h 128"/>
                  <a:gd name="T50" fmla="*/ 186 w 200"/>
                  <a:gd name="T51" fmla="*/ 120 h 128"/>
                  <a:gd name="T52" fmla="*/ 15 w 200"/>
                  <a:gd name="T53" fmla="*/ 120 h 128"/>
                  <a:gd name="T54" fmla="*/ 192 w 200"/>
                  <a:gd name="T55" fmla="*/ 115 h 128"/>
                  <a:gd name="T56" fmla="*/ 140 w 200"/>
                  <a:gd name="T57" fmla="*/ 63 h 128"/>
                  <a:gd name="T58" fmla="*/ 192 w 200"/>
                  <a:gd name="T59" fmla="*/ 11 h 128"/>
                  <a:gd name="T60" fmla="*/ 192 w 200"/>
                  <a:gd name="T61" fmla="*/ 11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0" h="128">
                    <a:moveTo>
                      <a:pt x="19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00" y="128"/>
                      <a:pt x="200" y="128"/>
                      <a:pt x="200" y="128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92" y="0"/>
                    </a:lnTo>
                    <a:close/>
                    <a:moveTo>
                      <a:pt x="184" y="8"/>
                    </a:moveTo>
                    <a:cubicBezTo>
                      <a:pt x="107" y="85"/>
                      <a:pt x="107" y="85"/>
                      <a:pt x="107" y="85"/>
                    </a:cubicBezTo>
                    <a:cubicBezTo>
                      <a:pt x="104" y="88"/>
                      <a:pt x="97" y="88"/>
                      <a:pt x="94" y="85"/>
                    </a:cubicBezTo>
                    <a:cubicBezTo>
                      <a:pt x="17" y="8"/>
                      <a:pt x="17" y="8"/>
                      <a:pt x="17" y="8"/>
                    </a:cubicBezTo>
                    <a:lnTo>
                      <a:pt x="184" y="8"/>
                    </a:lnTo>
                    <a:close/>
                    <a:moveTo>
                      <a:pt x="8" y="11"/>
                    </a:moveTo>
                    <a:cubicBezTo>
                      <a:pt x="60" y="63"/>
                      <a:pt x="60" y="63"/>
                      <a:pt x="60" y="63"/>
                    </a:cubicBezTo>
                    <a:cubicBezTo>
                      <a:pt x="8" y="115"/>
                      <a:pt x="8" y="115"/>
                      <a:pt x="8" y="115"/>
                    </a:cubicBezTo>
                    <a:lnTo>
                      <a:pt x="8" y="11"/>
                    </a:lnTo>
                    <a:close/>
                    <a:moveTo>
                      <a:pt x="15" y="120"/>
                    </a:moveTo>
                    <a:cubicBezTo>
                      <a:pt x="66" y="68"/>
                      <a:pt x="66" y="68"/>
                      <a:pt x="66" y="68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91" y="94"/>
                      <a:pt x="96" y="96"/>
                      <a:pt x="100" y="96"/>
                    </a:cubicBezTo>
                    <a:cubicBezTo>
                      <a:pt x="105" y="96"/>
                      <a:pt x="109" y="94"/>
                      <a:pt x="113" y="91"/>
                    </a:cubicBezTo>
                    <a:cubicBezTo>
                      <a:pt x="135" y="68"/>
                      <a:pt x="135" y="68"/>
                      <a:pt x="135" y="68"/>
                    </a:cubicBezTo>
                    <a:cubicBezTo>
                      <a:pt x="186" y="120"/>
                      <a:pt x="186" y="120"/>
                      <a:pt x="186" y="120"/>
                    </a:cubicBezTo>
                    <a:lnTo>
                      <a:pt x="15" y="120"/>
                    </a:lnTo>
                    <a:close/>
                    <a:moveTo>
                      <a:pt x="192" y="115"/>
                    </a:moveTo>
                    <a:cubicBezTo>
                      <a:pt x="140" y="63"/>
                      <a:pt x="140" y="63"/>
                      <a:pt x="140" y="63"/>
                    </a:cubicBezTo>
                    <a:cubicBezTo>
                      <a:pt x="192" y="11"/>
                      <a:pt x="192" y="11"/>
                      <a:pt x="192" y="11"/>
                    </a:cubicBezTo>
                    <a:lnTo>
                      <a:pt x="192" y="115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2F5577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47">
                <a:extLst>
                  <a:ext uri="{FF2B5EF4-FFF2-40B4-BE49-F238E27FC236}">
                    <a16:creationId xmlns:a16="http://schemas.microsoft.com/office/drawing/2014/main" id="{E29F5E4B-F0F4-4493-B607-D027A21E3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693" y="3394174"/>
                <a:ext cx="323850" cy="327025"/>
              </a:xfrm>
              <a:custGeom>
                <a:avLst/>
                <a:gdLst>
                  <a:gd name="T0" fmla="*/ 108 w 204"/>
                  <a:gd name="T1" fmla="*/ 0 h 206"/>
                  <a:gd name="T2" fmla="*/ 94 w 204"/>
                  <a:gd name="T3" fmla="*/ 0 h 206"/>
                  <a:gd name="T4" fmla="*/ 94 w 204"/>
                  <a:gd name="T5" fmla="*/ 96 h 206"/>
                  <a:gd name="T6" fmla="*/ 0 w 204"/>
                  <a:gd name="T7" fmla="*/ 96 h 206"/>
                  <a:gd name="T8" fmla="*/ 0 w 204"/>
                  <a:gd name="T9" fmla="*/ 110 h 206"/>
                  <a:gd name="T10" fmla="*/ 94 w 204"/>
                  <a:gd name="T11" fmla="*/ 110 h 206"/>
                  <a:gd name="T12" fmla="*/ 94 w 204"/>
                  <a:gd name="T13" fmla="*/ 206 h 206"/>
                  <a:gd name="T14" fmla="*/ 108 w 204"/>
                  <a:gd name="T15" fmla="*/ 206 h 206"/>
                  <a:gd name="T16" fmla="*/ 108 w 204"/>
                  <a:gd name="T17" fmla="*/ 110 h 206"/>
                  <a:gd name="T18" fmla="*/ 204 w 204"/>
                  <a:gd name="T19" fmla="*/ 110 h 206"/>
                  <a:gd name="T20" fmla="*/ 204 w 204"/>
                  <a:gd name="T21" fmla="*/ 96 h 206"/>
                  <a:gd name="T22" fmla="*/ 108 w 204"/>
                  <a:gd name="T23" fmla="*/ 96 h 206"/>
                  <a:gd name="T24" fmla="*/ 108 w 204"/>
                  <a:gd name="T25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4" h="206">
                    <a:moveTo>
                      <a:pt x="108" y="0"/>
                    </a:moveTo>
                    <a:lnTo>
                      <a:pt x="94" y="0"/>
                    </a:lnTo>
                    <a:lnTo>
                      <a:pt x="94" y="96"/>
                    </a:lnTo>
                    <a:lnTo>
                      <a:pt x="0" y="96"/>
                    </a:lnTo>
                    <a:lnTo>
                      <a:pt x="0" y="110"/>
                    </a:lnTo>
                    <a:lnTo>
                      <a:pt x="94" y="110"/>
                    </a:lnTo>
                    <a:lnTo>
                      <a:pt x="94" y="206"/>
                    </a:lnTo>
                    <a:lnTo>
                      <a:pt x="108" y="206"/>
                    </a:lnTo>
                    <a:lnTo>
                      <a:pt x="108" y="110"/>
                    </a:lnTo>
                    <a:lnTo>
                      <a:pt x="204" y="110"/>
                    </a:lnTo>
                    <a:lnTo>
                      <a:pt x="204" y="96"/>
                    </a:lnTo>
                    <a:lnTo>
                      <a:pt x="108" y="9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2F5577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iconfont-11910-5676763">
                <a:extLst>
                  <a:ext uri="{FF2B5EF4-FFF2-40B4-BE49-F238E27FC236}">
                    <a16:creationId xmlns:a16="http://schemas.microsoft.com/office/drawing/2014/main" id="{8A957A65-C252-4F62-A57F-4EFB2120FE1F}"/>
                  </a:ext>
                </a:extLst>
              </p:cNvPr>
              <p:cNvSpPr/>
              <p:nvPr/>
            </p:nvSpPr>
            <p:spPr>
              <a:xfrm>
                <a:off x="4193690" y="3287686"/>
                <a:ext cx="540000" cy="540000"/>
              </a:xfrm>
              <a:custGeom>
                <a:avLst/>
                <a:gdLst>
                  <a:gd name="T0" fmla="*/ 10406 w 11600"/>
                  <a:gd name="T1" fmla="*/ 2408 h 11600"/>
                  <a:gd name="T2" fmla="*/ 8955 w 11600"/>
                  <a:gd name="T3" fmla="*/ 1039 h 11600"/>
                  <a:gd name="T4" fmla="*/ 9397 w 11600"/>
                  <a:gd name="T5" fmla="*/ 596 h 11600"/>
                  <a:gd name="T6" fmla="*/ 10651 w 11600"/>
                  <a:gd name="T7" fmla="*/ 580 h 11600"/>
                  <a:gd name="T8" fmla="*/ 10831 w 11600"/>
                  <a:gd name="T9" fmla="*/ 753 h 11600"/>
                  <a:gd name="T10" fmla="*/ 10847 w 11600"/>
                  <a:gd name="T11" fmla="*/ 1974 h 11600"/>
                  <a:gd name="T12" fmla="*/ 10406 w 11600"/>
                  <a:gd name="T13" fmla="*/ 2408 h 11600"/>
                  <a:gd name="T14" fmla="*/ 3478 w 11600"/>
                  <a:gd name="T15" fmla="*/ 6531 h 11600"/>
                  <a:gd name="T16" fmla="*/ 4930 w 11600"/>
                  <a:gd name="T17" fmla="*/ 7900 h 11600"/>
                  <a:gd name="T18" fmla="*/ 2790 w 11600"/>
                  <a:gd name="T19" fmla="*/ 8630 h 11600"/>
                  <a:gd name="T20" fmla="*/ 3478 w 11600"/>
                  <a:gd name="T21" fmla="*/ 6531 h 11600"/>
                  <a:gd name="T22" fmla="*/ 10045 w 11600"/>
                  <a:gd name="T23" fmla="*/ 2760 h 11600"/>
                  <a:gd name="T24" fmla="*/ 5282 w 11600"/>
                  <a:gd name="T25" fmla="*/ 7548 h 11600"/>
                  <a:gd name="T26" fmla="*/ 3831 w 11600"/>
                  <a:gd name="T27" fmla="*/ 6179 h 11600"/>
                  <a:gd name="T28" fmla="*/ 8594 w 11600"/>
                  <a:gd name="T29" fmla="*/ 1391 h 11600"/>
                  <a:gd name="T30" fmla="*/ 10045 w 11600"/>
                  <a:gd name="T31" fmla="*/ 2760 h 11600"/>
                  <a:gd name="T32" fmla="*/ 11600 w 11600"/>
                  <a:gd name="T33" fmla="*/ 5413 h 11600"/>
                  <a:gd name="T34" fmla="*/ 11200 w 11600"/>
                  <a:gd name="T35" fmla="*/ 5013 h 11600"/>
                  <a:gd name="T36" fmla="*/ 10800 w 11600"/>
                  <a:gd name="T37" fmla="*/ 5413 h 11600"/>
                  <a:gd name="T38" fmla="*/ 10800 w 11600"/>
                  <a:gd name="T39" fmla="*/ 10000 h 11600"/>
                  <a:gd name="T40" fmla="*/ 10000 w 11600"/>
                  <a:gd name="T41" fmla="*/ 10800 h 11600"/>
                  <a:gd name="T42" fmla="*/ 1600 w 11600"/>
                  <a:gd name="T43" fmla="*/ 10800 h 11600"/>
                  <a:gd name="T44" fmla="*/ 800 w 11600"/>
                  <a:gd name="T45" fmla="*/ 10000 h 11600"/>
                  <a:gd name="T46" fmla="*/ 800 w 11600"/>
                  <a:gd name="T47" fmla="*/ 1600 h 11600"/>
                  <a:gd name="T48" fmla="*/ 1600 w 11600"/>
                  <a:gd name="T49" fmla="*/ 800 h 11600"/>
                  <a:gd name="T50" fmla="*/ 6151 w 11600"/>
                  <a:gd name="T51" fmla="*/ 800 h 11600"/>
                  <a:gd name="T52" fmla="*/ 6536 w 11600"/>
                  <a:gd name="T53" fmla="*/ 400 h 11600"/>
                  <a:gd name="T54" fmla="*/ 6151 w 11600"/>
                  <a:gd name="T55" fmla="*/ 0 h 11600"/>
                  <a:gd name="T56" fmla="*/ 1600 w 11600"/>
                  <a:gd name="T57" fmla="*/ 0 h 11600"/>
                  <a:gd name="T58" fmla="*/ 0 w 11600"/>
                  <a:gd name="T59" fmla="*/ 1600 h 11600"/>
                  <a:gd name="T60" fmla="*/ 0 w 11600"/>
                  <a:gd name="T61" fmla="*/ 10000 h 11600"/>
                  <a:gd name="T62" fmla="*/ 1600 w 11600"/>
                  <a:gd name="T63" fmla="*/ 11600 h 11600"/>
                  <a:gd name="T64" fmla="*/ 10000 w 11600"/>
                  <a:gd name="T65" fmla="*/ 11600 h 11600"/>
                  <a:gd name="T66" fmla="*/ 11600 w 11600"/>
                  <a:gd name="T67" fmla="*/ 10000 h 11600"/>
                  <a:gd name="T68" fmla="*/ 11600 w 11600"/>
                  <a:gd name="T69" fmla="*/ 5426 h 11600"/>
                  <a:gd name="T70" fmla="*/ 11600 w 11600"/>
                  <a:gd name="T71" fmla="*/ 5413 h 1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600" h="11600">
                    <a:moveTo>
                      <a:pt x="10406" y="2408"/>
                    </a:moveTo>
                    <a:lnTo>
                      <a:pt x="8955" y="1039"/>
                    </a:lnTo>
                    <a:lnTo>
                      <a:pt x="9397" y="596"/>
                    </a:lnTo>
                    <a:cubicBezTo>
                      <a:pt x="9741" y="253"/>
                      <a:pt x="10299" y="244"/>
                      <a:pt x="10651" y="580"/>
                    </a:cubicBezTo>
                    <a:lnTo>
                      <a:pt x="10831" y="753"/>
                    </a:lnTo>
                    <a:cubicBezTo>
                      <a:pt x="11184" y="1080"/>
                      <a:pt x="11192" y="1630"/>
                      <a:pt x="10847" y="1974"/>
                    </a:cubicBezTo>
                    <a:lnTo>
                      <a:pt x="10406" y="2408"/>
                    </a:lnTo>
                    <a:close/>
                    <a:moveTo>
                      <a:pt x="3478" y="6531"/>
                    </a:moveTo>
                    <a:lnTo>
                      <a:pt x="4930" y="7900"/>
                    </a:lnTo>
                    <a:lnTo>
                      <a:pt x="2790" y="8630"/>
                    </a:lnTo>
                    <a:lnTo>
                      <a:pt x="3478" y="6531"/>
                    </a:lnTo>
                    <a:close/>
                    <a:moveTo>
                      <a:pt x="10045" y="2760"/>
                    </a:moveTo>
                    <a:lnTo>
                      <a:pt x="5282" y="7548"/>
                    </a:lnTo>
                    <a:lnTo>
                      <a:pt x="3831" y="6179"/>
                    </a:lnTo>
                    <a:lnTo>
                      <a:pt x="8594" y="1391"/>
                    </a:lnTo>
                    <a:lnTo>
                      <a:pt x="10045" y="2760"/>
                    </a:lnTo>
                    <a:close/>
                    <a:moveTo>
                      <a:pt x="11600" y="5413"/>
                    </a:moveTo>
                    <a:cubicBezTo>
                      <a:pt x="11600" y="5191"/>
                      <a:pt x="11421" y="5013"/>
                      <a:pt x="11200" y="5013"/>
                    </a:cubicBezTo>
                    <a:cubicBezTo>
                      <a:pt x="10979" y="5013"/>
                      <a:pt x="10800" y="5191"/>
                      <a:pt x="10800" y="5413"/>
                    </a:cubicBezTo>
                    <a:lnTo>
                      <a:pt x="10800" y="10000"/>
                    </a:lnTo>
                    <a:cubicBezTo>
                      <a:pt x="10800" y="10441"/>
                      <a:pt x="10441" y="10800"/>
                      <a:pt x="10000" y="10800"/>
                    </a:cubicBezTo>
                    <a:lnTo>
                      <a:pt x="1600" y="10800"/>
                    </a:lnTo>
                    <a:cubicBezTo>
                      <a:pt x="1159" y="10800"/>
                      <a:pt x="800" y="10441"/>
                      <a:pt x="800" y="10000"/>
                    </a:cubicBezTo>
                    <a:lnTo>
                      <a:pt x="800" y="1600"/>
                    </a:lnTo>
                    <a:cubicBezTo>
                      <a:pt x="800" y="1159"/>
                      <a:pt x="1159" y="800"/>
                      <a:pt x="1600" y="800"/>
                    </a:cubicBezTo>
                    <a:lnTo>
                      <a:pt x="6151" y="800"/>
                    </a:lnTo>
                    <a:cubicBezTo>
                      <a:pt x="6365" y="793"/>
                      <a:pt x="6536" y="616"/>
                      <a:pt x="6536" y="400"/>
                    </a:cubicBezTo>
                    <a:cubicBezTo>
                      <a:pt x="6536" y="184"/>
                      <a:pt x="6365" y="9"/>
                      <a:pt x="6151" y="0"/>
                    </a:cubicBezTo>
                    <a:lnTo>
                      <a:pt x="1600" y="0"/>
                    </a:lnTo>
                    <a:cubicBezTo>
                      <a:pt x="717" y="0"/>
                      <a:pt x="0" y="718"/>
                      <a:pt x="0" y="1600"/>
                    </a:cubicBezTo>
                    <a:lnTo>
                      <a:pt x="0" y="10000"/>
                    </a:lnTo>
                    <a:cubicBezTo>
                      <a:pt x="0" y="10883"/>
                      <a:pt x="717" y="11600"/>
                      <a:pt x="1600" y="11600"/>
                    </a:cubicBezTo>
                    <a:lnTo>
                      <a:pt x="10000" y="11600"/>
                    </a:lnTo>
                    <a:cubicBezTo>
                      <a:pt x="10882" y="11600"/>
                      <a:pt x="11600" y="10883"/>
                      <a:pt x="11600" y="10000"/>
                    </a:cubicBezTo>
                    <a:lnTo>
                      <a:pt x="11600" y="5426"/>
                    </a:lnTo>
                    <a:lnTo>
                      <a:pt x="11600" y="5413"/>
                    </a:lnTo>
                    <a:close/>
                  </a:path>
                </a:pathLst>
              </a:custGeom>
              <a:solidFill>
                <a:srgbClr val="2F55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play-button_91268">
                <a:extLst>
                  <a:ext uri="{FF2B5EF4-FFF2-40B4-BE49-F238E27FC236}">
                    <a16:creationId xmlns:a16="http://schemas.microsoft.com/office/drawing/2014/main" id="{AEF73F40-8D52-4294-8130-2BB86449F9E4}"/>
                  </a:ext>
                </a:extLst>
              </p:cNvPr>
              <p:cNvSpPr/>
              <p:nvPr/>
            </p:nvSpPr>
            <p:spPr>
              <a:xfrm>
                <a:off x="2427713" y="3287686"/>
                <a:ext cx="540000" cy="540000"/>
              </a:xfrm>
              <a:custGeom>
                <a:avLst/>
                <a:gdLst>
                  <a:gd name="T0" fmla="*/ 267 w 533"/>
                  <a:gd name="T1" fmla="*/ 0 h 533"/>
                  <a:gd name="T2" fmla="*/ 0 w 533"/>
                  <a:gd name="T3" fmla="*/ 267 h 533"/>
                  <a:gd name="T4" fmla="*/ 267 w 533"/>
                  <a:gd name="T5" fmla="*/ 533 h 533"/>
                  <a:gd name="T6" fmla="*/ 533 w 533"/>
                  <a:gd name="T7" fmla="*/ 267 h 533"/>
                  <a:gd name="T8" fmla="*/ 267 w 533"/>
                  <a:gd name="T9" fmla="*/ 0 h 533"/>
                  <a:gd name="T10" fmla="*/ 356 w 533"/>
                  <a:gd name="T11" fmla="*/ 285 h 533"/>
                  <a:gd name="T12" fmla="*/ 199 w 533"/>
                  <a:gd name="T13" fmla="*/ 376 h 533"/>
                  <a:gd name="T14" fmla="*/ 167 w 533"/>
                  <a:gd name="T15" fmla="*/ 357 h 533"/>
                  <a:gd name="T16" fmla="*/ 167 w 533"/>
                  <a:gd name="T17" fmla="*/ 176 h 533"/>
                  <a:gd name="T18" fmla="*/ 199 w 533"/>
                  <a:gd name="T19" fmla="*/ 157 h 533"/>
                  <a:gd name="T20" fmla="*/ 356 w 533"/>
                  <a:gd name="T21" fmla="*/ 248 h 533"/>
                  <a:gd name="T22" fmla="*/ 356 w 533"/>
                  <a:gd name="T23" fmla="*/ 285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3" h="533">
                    <a:moveTo>
                      <a:pt x="267" y="0"/>
                    </a:moveTo>
                    <a:cubicBezTo>
                      <a:pt x="119" y="0"/>
                      <a:pt x="0" y="119"/>
                      <a:pt x="0" y="267"/>
                    </a:cubicBezTo>
                    <a:cubicBezTo>
                      <a:pt x="0" y="414"/>
                      <a:pt x="119" y="533"/>
                      <a:pt x="267" y="533"/>
                    </a:cubicBezTo>
                    <a:cubicBezTo>
                      <a:pt x="414" y="533"/>
                      <a:pt x="533" y="414"/>
                      <a:pt x="533" y="267"/>
                    </a:cubicBezTo>
                    <a:cubicBezTo>
                      <a:pt x="533" y="119"/>
                      <a:pt x="414" y="0"/>
                      <a:pt x="267" y="0"/>
                    </a:cubicBezTo>
                    <a:close/>
                    <a:moveTo>
                      <a:pt x="356" y="285"/>
                    </a:moveTo>
                    <a:lnTo>
                      <a:pt x="199" y="376"/>
                    </a:lnTo>
                    <a:cubicBezTo>
                      <a:pt x="185" y="384"/>
                      <a:pt x="167" y="374"/>
                      <a:pt x="167" y="357"/>
                    </a:cubicBezTo>
                    <a:lnTo>
                      <a:pt x="167" y="176"/>
                    </a:lnTo>
                    <a:cubicBezTo>
                      <a:pt x="167" y="160"/>
                      <a:pt x="185" y="149"/>
                      <a:pt x="199" y="157"/>
                    </a:cubicBezTo>
                    <a:lnTo>
                      <a:pt x="356" y="248"/>
                    </a:lnTo>
                    <a:cubicBezTo>
                      <a:pt x="370" y="256"/>
                      <a:pt x="370" y="277"/>
                      <a:pt x="356" y="285"/>
                    </a:cubicBezTo>
                    <a:close/>
                  </a:path>
                </a:pathLst>
              </a:custGeom>
              <a:solidFill>
                <a:srgbClr val="2F55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iconfont-117-337178">
                <a:extLst>
                  <a:ext uri="{FF2B5EF4-FFF2-40B4-BE49-F238E27FC236}">
                    <a16:creationId xmlns:a16="http://schemas.microsoft.com/office/drawing/2014/main" id="{8E8C1642-6A72-46AC-843B-2AB07C90F8AD}"/>
                  </a:ext>
                </a:extLst>
              </p:cNvPr>
              <p:cNvSpPr/>
              <p:nvPr/>
            </p:nvSpPr>
            <p:spPr>
              <a:xfrm>
                <a:off x="5074422" y="3305686"/>
                <a:ext cx="504000" cy="504000"/>
              </a:xfrm>
              <a:custGeom>
                <a:avLst/>
                <a:gdLst>
                  <a:gd name="T0" fmla="*/ 7328 w 9328"/>
                  <a:gd name="T1" fmla="*/ 0 h 12698"/>
                  <a:gd name="T2" fmla="*/ 8744 w 9328"/>
                  <a:gd name="T3" fmla="*/ 584 h 12698"/>
                  <a:gd name="T4" fmla="*/ 9328 w 9328"/>
                  <a:gd name="T5" fmla="*/ 2000 h 12698"/>
                  <a:gd name="T6" fmla="*/ 9328 w 9328"/>
                  <a:gd name="T7" fmla="*/ 11344 h 12698"/>
                  <a:gd name="T8" fmla="*/ 9016 w 9328"/>
                  <a:gd name="T9" fmla="*/ 12344 h 12698"/>
                  <a:gd name="T10" fmla="*/ 8272 w 9328"/>
                  <a:gd name="T11" fmla="*/ 12688 h 12698"/>
                  <a:gd name="T12" fmla="*/ 7248 w 9328"/>
                  <a:gd name="T13" fmla="*/ 12208 h 12698"/>
                  <a:gd name="T14" fmla="*/ 5136 w 9328"/>
                  <a:gd name="T15" fmla="*/ 10080 h 12698"/>
                  <a:gd name="T16" fmla="*/ 4664 w 9328"/>
                  <a:gd name="T17" fmla="*/ 9888 h 12698"/>
                  <a:gd name="T18" fmla="*/ 4192 w 9328"/>
                  <a:gd name="T19" fmla="*/ 10080 h 12698"/>
                  <a:gd name="T20" fmla="*/ 2080 w 9328"/>
                  <a:gd name="T21" fmla="*/ 12208 h 12698"/>
                  <a:gd name="T22" fmla="*/ 1032 w 9328"/>
                  <a:gd name="T23" fmla="*/ 12688 h 12698"/>
                  <a:gd name="T24" fmla="*/ 208 w 9328"/>
                  <a:gd name="T25" fmla="*/ 12192 h 12698"/>
                  <a:gd name="T26" fmla="*/ 0 w 9328"/>
                  <a:gd name="T27" fmla="*/ 11344 h 12698"/>
                  <a:gd name="T28" fmla="*/ 0 w 9328"/>
                  <a:gd name="T29" fmla="*/ 2000 h 12698"/>
                  <a:gd name="T30" fmla="*/ 584 w 9328"/>
                  <a:gd name="T31" fmla="*/ 584 h 12698"/>
                  <a:gd name="T32" fmla="*/ 2000 w 9328"/>
                  <a:gd name="T33" fmla="*/ 0 h 12698"/>
                  <a:gd name="T34" fmla="*/ 7328 w 9328"/>
                  <a:gd name="T35" fmla="*/ 0 h 12698"/>
                  <a:gd name="T36" fmla="*/ 2000 w 9328"/>
                  <a:gd name="T37" fmla="*/ 1344 h 12698"/>
                  <a:gd name="T38" fmla="*/ 1528 w 9328"/>
                  <a:gd name="T39" fmla="*/ 1536 h 12698"/>
                  <a:gd name="T40" fmla="*/ 1328 w 9328"/>
                  <a:gd name="T41" fmla="*/ 2000 h 12698"/>
                  <a:gd name="T42" fmla="*/ 1328 w 9328"/>
                  <a:gd name="T43" fmla="*/ 8608 h 12698"/>
                  <a:gd name="T44" fmla="*/ 2960 w 9328"/>
                  <a:gd name="T45" fmla="*/ 7104 h 12698"/>
                  <a:gd name="T46" fmla="*/ 4664 w 9328"/>
                  <a:gd name="T47" fmla="*/ 6448 h 12698"/>
                  <a:gd name="T48" fmla="*/ 6368 w 9328"/>
                  <a:gd name="T49" fmla="*/ 7104 h 12698"/>
                  <a:gd name="T50" fmla="*/ 8000 w 9328"/>
                  <a:gd name="T51" fmla="*/ 8608 h 12698"/>
                  <a:gd name="T52" fmla="*/ 8000 w 9328"/>
                  <a:gd name="T53" fmla="*/ 2000 h 12698"/>
                  <a:gd name="T54" fmla="*/ 7800 w 9328"/>
                  <a:gd name="T55" fmla="*/ 1536 h 12698"/>
                  <a:gd name="T56" fmla="*/ 7328 w 9328"/>
                  <a:gd name="T57" fmla="*/ 1344 h 12698"/>
                  <a:gd name="T58" fmla="*/ 2000 w 9328"/>
                  <a:gd name="T59" fmla="*/ 1344 h 12698"/>
                  <a:gd name="T60" fmla="*/ 6080 w 9328"/>
                  <a:gd name="T61" fmla="*/ 9136 h 12698"/>
                  <a:gd name="T62" fmla="*/ 8000 w 9328"/>
                  <a:gd name="T63" fmla="*/ 11056 h 12698"/>
                  <a:gd name="T64" fmla="*/ 8000 w 9328"/>
                  <a:gd name="T65" fmla="*/ 9520 h 12698"/>
                  <a:gd name="T66" fmla="*/ 5920 w 9328"/>
                  <a:gd name="T67" fmla="*/ 7600 h 12698"/>
                  <a:gd name="T68" fmla="*/ 4672 w 9328"/>
                  <a:gd name="T69" fmla="*/ 7136 h 12698"/>
                  <a:gd name="T70" fmla="*/ 3424 w 9328"/>
                  <a:gd name="T71" fmla="*/ 7600 h 12698"/>
                  <a:gd name="T72" fmla="*/ 1328 w 9328"/>
                  <a:gd name="T73" fmla="*/ 9520 h 12698"/>
                  <a:gd name="T74" fmla="*/ 1328 w 9328"/>
                  <a:gd name="T75" fmla="*/ 11056 h 12698"/>
                  <a:gd name="T76" fmla="*/ 3248 w 9328"/>
                  <a:gd name="T77" fmla="*/ 9136 h 12698"/>
                  <a:gd name="T78" fmla="*/ 4672 w 9328"/>
                  <a:gd name="T79" fmla="*/ 8560 h 12698"/>
                  <a:gd name="T80" fmla="*/ 6080 w 9328"/>
                  <a:gd name="T81" fmla="*/ 9136 h 1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28" h="12698">
                    <a:moveTo>
                      <a:pt x="7328" y="0"/>
                    </a:moveTo>
                    <a:cubicBezTo>
                      <a:pt x="7883" y="0"/>
                      <a:pt x="8355" y="194"/>
                      <a:pt x="8744" y="584"/>
                    </a:cubicBezTo>
                    <a:cubicBezTo>
                      <a:pt x="9134" y="973"/>
                      <a:pt x="9328" y="1445"/>
                      <a:pt x="9328" y="2000"/>
                    </a:cubicBezTo>
                    <a:lnTo>
                      <a:pt x="9328" y="11344"/>
                    </a:lnTo>
                    <a:cubicBezTo>
                      <a:pt x="9328" y="11781"/>
                      <a:pt x="9224" y="12114"/>
                      <a:pt x="9016" y="12344"/>
                    </a:cubicBezTo>
                    <a:cubicBezTo>
                      <a:pt x="8808" y="12573"/>
                      <a:pt x="8560" y="12688"/>
                      <a:pt x="8272" y="12688"/>
                    </a:cubicBezTo>
                    <a:cubicBezTo>
                      <a:pt x="7910" y="12688"/>
                      <a:pt x="7568" y="12528"/>
                      <a:pt x="7248" y="12208"/>
                    </a:cubicBezTo>
                    <a:lnTo>
                      <a:pt x="5136" y="10080"/>
                    </a:lnTo>
                    <a:cubicBezTo>
                      <a:pt x="5008" y="9952"/>
                      <a:pt x="4851" y="9888"/>
                      <a:pt x="4664" y="9888"/>
                    </a:cubicBezTo>
                    <a:cubicBezTo>
                      <a:pt x="4478" y="9888"/>
                      <a:pt x="4320" y="9952"/>
                      <a:pt x="4192" y="10080"/>
                    </a:cubicBezTo>
                    <a:lnTo>
                      <a:pt x="2080" y="12208"/>
                    </a:lnTo>
                    <a:cubicBezTo>
                      <a:pt x="1739" y="12538"/>
                      <a:pt x="1390" y="12698"/>
                      <a:pt x="1032" y="12688"/>
                    </a:cubicBezTo>
                    <a:cubicBezTo>
                      <a:pt x="675" y="12677"/>
                      <a:pt x="400" y="12512"/>
                      <a:pt x="208" y="12192"/>
                    </a:cubicBezTo>
                    <a:cubicBezTo>
                      <a:pt x="70" y="11946"/>
                      <a:pt x="0" y="11664"/>
                      <a:pt x="0" y="11344"/>
                    </a:cubicBezTo>
                    <a:lnTo>
                      <a:pt x="0" y="2000"/>
                    </a:lnTo>
                    <a:cubicBezTo>
                      <a:pt x="0" y="1445"/>
                      <a:pt x="195" y="973"/>
                      <a:pt x="584" y="584"/>
                    </a:cubicBezTo>
                    <a:cubicBezTo>
                      <a:pt x="974" y="194"/>
                      <a:pt x="1446" y="0"/>
                      <a:pt x="2000" y="0"/>
                    </a:cubicBezTo>
                    <a:lnTo>
                      <a:pt x="7328" y="0"/>
                    </a:lnTo>
                    <a:close/>
                    <a:moveTo>
                      <a:pt x="2000" y="1344"/>
                    </a:moveTo>
                    <a:cubicBezTo>
                      <a:pt x="1819" y="1344"/>
                      <a:pt x="1662" y="1408"/>
                      <a:pt x="1528" y="1536"/>
                    </a:cubicBezTo>
                    <a:cubicBezTo>
                      <a:pt x="1395" y="1664"/>
                      <a:pt x="1328" y="1818"/>
                      <a:pt x="1328" y="2000"/>
                    </a:cubicBezTo>
                    <a:lnTo>
                      <a:pt x="1328" y="8608"/>
                    </a:lnTo>
                    <a:lnTo>
                      <a:pt x="2960" y="7104"/>
                    </a:lnTo>
                    <a:cubicBezTo>
                      <a:pt x="3430" y="6666"/>
                      <a:pt x="3998" y="6448"/>
                      <a:pt x="4664" y="6448"/>
                    </a:cubicBezTo>
                    <a:cubicBezTo>
                      <a:pt x="5331" y="6448"/>
                      <a:pt x="5899" y="6666"/>
                      <a:pt x="6368" y="7104"/>
                    </a:cubicBezTo>
                    <a:lnTo>
                      <a:pt x="8000" y="8608"/>
                    </a:lnTo>
                    <a:lnTo>
                      <a:pt x="8000" y="2000"/>
                    </a:lnTo>
                    <a:cubicBezTo>
                      <a:pt x="8000" y="1818"/>
                      <a:pt x="7934" y="1664"/>
                      <a:pt x="7800" y="1536"/>
                    </a:cubicBezTo>
                    <a:cubicBezTo>
                      <a:pt x="7667" y="1408"/>
                      <a:pt x="7510" y="1344"/>
                      <a:pt x="7328" y="1344"/>
                    </a:cubicBezTo>
                    <a:lnTo>
                      <a:pt x="2000" y="1344"/>
                    </a:lnTo>
                    <a:close/>
                    <a:moveTo>
                      <a:pt x="6080" y="9136"/>
                    </a:moveTo>
                    <a:lnTo>
                      <a:pt x="8000" y="11056"/>
                    </a:lnTo>
                    <a:lnTo>
                      <a:pt x="8000" y="9520"/>
                    </a:lnTo>
                    <a:lnTo>
                      <a:pt x="5920" y="7600"/>
                    </a:lnTo>
                    <a:cubicBezTo>
                      <a:pt x="5579" y="7290"/>
                      <a:pt x="5163" y="7136"/>
                      <a:pt x="4672" y="7136"/>
                    </a:cubicBezTo>
                    <a:cubicBezTo>
                      <a:pt x="4182" y="7136"/>
                      <a:pt x="3766" y="7290"/>
                      <a:pt x="3424" y="7600"/>
                    </a:cubicBezTo>
                    <a:lnTo>
                      <a:pt x="1328" y="9520"/>
                    </a:lnTo>
                    <a:lnTo>
                      <a:pt x="1328" y="11056"/>
                    </a:lnTo>
                    <a:lnTo>
                      <a:pt x="3248" y="9136"/>
                    </a:lnTo>
                    <a:cubicBezTo>
                      <a:pt x="3632" y="8752"/>
                      <a:pt x="4107" y="8560"/>
                      <a:pt x="4672" y="8560"/>
                    </a:cubicBezTo>
                    <a:cubicBezTo>
                      <a:pt x="5227" y="8560"/>
                      <a:pt x="5696" y="8752"/>
                      <a:pt x="6080" y="9136"/>
                    </a:cubicBezTo>
                    <a:close/>
                  </a:path>
                </a:pathLst>
              </a:custGeom>
              <a:solidFill>
                <a:srgbClr val="3A5E7E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arrow-signal_19784">
                <a:extLst>
                  <a:ext uri="{FF2B5EF4-FFF2-40B4-BE49-F238E27FC236}">
                    <a16:creationId xmlns:a16="http://schemas.microsoft.com/office/drawing/2014/main" id="{5CD855EB-1270-4AA5-906E-79DC577DD180}"/>
                  </a:ext>
                </a:extLst>
              </p:cNvPr>
              <p:cNvSpPr/>
              <p:nvPr/>
            </p:nvSpPr>
            <p:spPr>
              <a:xfrm>
                <a:off x="5919154" y="3287686"/>
                <a:ext cx="540000" cy="540000"/>
              </a:xfrm>
              <a:custGeom>
                <a:avLst/>
                <a:gdLst>
                  <a:gd name="T0" fmla="*/ 3723 w 4383"/>
                  <a:gd name="T1" fmla="*/ 917 h 5143"/>
                  <a:gd name="T2" fmla="*/ 2638 w 4383"/>
                  <a:gd name="T3" fmla="*/ 895 h 5143"/>
                  <a:gd name="T4" fmla="*/ 2635 w 4383"/>
                  <a:gd name="T5" fmla="*/ 464 h 5143"/>
                  <a:gd name="T6" fmla="*/ 1616 w 4383"/>
                  <a:gd name="T7" fmla="*/ 463 h 5143"/>
                  <a:gd name="T8" fmla="*/ 1613 w 4383"/>
                  <a:gd name="T9" fmla="*/ 895 h 5143"/>
                  <a:gd name="T10" fmla="*/ 1064 w 4383"/>
                  <a:gd name="T11" fmla="*/ 988 h 5143"/>
                  <a:gd name="T12" fmla="*/ 1157 w 4383"/>
                  <a:gd name="T13" fmla="*/ 2178 h 5143"/>
                  <a:gd name="T14" fmla="*/ 1613 w 4383"/>
                  <a:gd name="T15" fmla="*/ 2382 h 5143"/>
                  <a:gd name="T16" fmla="*/ 668 w 4383"/>
                  <a:gd name="T17" fmla="*/ 2399 h 5143"/>
                  <a:gd name="T18" fmla="*/ 1 w 4383"/>
                  <a:gd name="T19" fmla="*/ 2901 h 5143"/>
                  <a:gd name="T20" fmla="*/ 666 w 4383"/>
                  <a:gd name="T21" fmla="*/ 3426 h 5143"/>
                  <a:gd name="T22" fmla="*/ 1613 w 4383"/>
                  <a:gd name="T23" fmla="*/ 3443 h 5143"/>
                  <a:gd name="T24" fmla="*/ 612 w 4383"/>
                  <a:gd name="T25" fmla="*/ 4956 h 5143"/>
                  <a:gd name="T26" fmla="*/ 612 w 4383"/>
                  <a:gd name="T27" fmla="*/ 5143 h 5143"/>
                  <a:gd name="T28" fmla="*/ 2544 w 4383"/>
                  <a:gd name="T29" fmla="*/ 5143 h 5143"/>
                  <a:gd name="T30" fmla="*/ 3732 w 4383"/>
                  <a:gd name="T31" fmla="*/ 5050 h 5143"/>
                  <a:gd name="T32" fmla="*/ 2638 w 4383"/>
                  <a:gd name="T33" fmla="*/ 4956 h 5143"/>
                  <a:gd name="T34" fmla="*/ 3226 w 4383"/>
                  <a:gd name="T35" fmla="*/ 3443 h 5143"/>
                  <a:gd name="T36" fmla="*/ 3319 w 4383"/>
                  <a:gd name="T37" fmla="*/ 2476 h 5143"/>
                  <a:gd name="T38" fmla="*/ 2638 w 4383"/>
                  <a:gd name="T39" fmla="*/ 2382 h 5143"/>
                  <a:gd name="T40" fmla="*/ 3663 w 4383"/>
                  <a:gd name="T41" fmla="*/ 2178 h 5143"/>
                  <a:gd name="T42" fmla="*/ 4351 w 4383"/>
                  <a:gd name="T43" fmla="*/ 1593 h 5143"/>
                  <a:gd name="T44" fmla="*/ 4350 w 4383"/>
                  <a:gd name="T45" fmla="*/ 1452 h 5143"/>
                  <a:gd name="T46" fmla="*/ 1801 w 4383"/>
                  <a:gd name="T47" fmla="*/ 492 h 5143"/>
                  <a:gd name="T48" fmla="*/ 2450 w 4383"/>
                  <a:gd name="T49" fmla="*/ 492 h 5143"/>
                  <a:gd name="T50" fmla="*/ 2451 w 4383"/>
                  <a:gd name="T51" fmla="*/ 895 h 5143"/>
                  <a:gd name="T52" fmla="*/ 1800 w 4383"/>
                  <a:gd name="T53" fmla="*/ 502 h 5143"/>
                  <a:gd name="T54" fmla="*/ 1800 w 4383"/>
                  <a:gd name="T55" fmla="*/ 4956 h 5143"/>
                  <a:gd name="T56" fmla="*/ 2451 w 4383"/>
                  <a:gd name="T57" fmla="*/ 3443 h 5143"/>
                  <a:gd name="T58" fmla="*/ 3132 w 4383"/>
                  <a:gd name="T59" fmla="*/ 2569 h 5143"/>
                  <a:gd name="T60" fmla="*/ 750 w 4383"/>
                  <a:gd name="T61" fmla="*/ 3257 h 5143"/>
                  <a:gd name="T62" fmla="*/ 749 w 4383"/>
                  <a:gd name="T63" fmla="*/ 2569 h 5143"/>
                  <a:gd name="T64" fmla="*/ 1800 w 4383"/>
                  <a:gd name="T65" fmla="*/ 2382 h 5143"/>
                  <a:gd name="T66" fmla="*/ 2451 w 4383"/>
                  <a:gd name="T67" fmla="*/ 2178 h 5143"/>
                  <a:gd name="T68" fmla="*/ 1800 w 4383"/>
                  <a:gd name="T69" fmla="*/ 2382 h 5143"/>
                  <a:gd name="T70" fmla="*/ 1384 w 4383"/>
                  <a:gd name="T71" fmla="*/ 1991 h 5143"/>
                  <a:gd name="T72" fmla="*/ 1251 w 4383"/>
                  <a:gd name="T73" fmla="*/ 1082 h 5143"/>
                  <a:gd name="T74" fmla="*/ 3785 w 4383"/>
                  <a:gd name="T75" fmla="*/ 1215 h 5143"/>
                  <a:gd name="T76" fmla="*/ 3627 w 4383"/>
                  <a:gd name="T77" fmla="*/ 1991 h 5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3" h="5143">
                    <a:moveTo>
                      <a:pt x="4350" y="1452"/>
                    </a:moveTo>
                    <a:lnTo>
                      <a:pt x="3723" y="917"/>
                    </a:lnTo>
                    <a:cubicBezTo>
                      <a:pt x="3707" y="903"/>
                      <a:pt x="3685" y="895"/>
                      <a:pt x="3663" y="895"/>
                    </a:cubicBezTo>
                    <a:lnTo>
                      <a:pt x="2638" y="895"/>
                    </a:lnTo>
                    <a:lnTo>
                      <a:pt x="2638" y="486"/>
                    </a:lnTo>
                    <a:cubicBezTo>
                      <a:pt x="2638" y="479"/>
                      <a:pt x="2637" y="471"/>
                      <a:pt x="2635" y="464"/>
                    </a:cubicBezTo>
                    <a:cubicBezTo>
                      <a:pt x="2610" y="202"/>
                      <a:pt x="2389" y="0"/>
                      <a:pt x="2125" y="0"/>
                    </a:cubicBezTo>
                    <a:cubicBezTo>
                      <a:pt x="1861" y="0"/>
                      <a:pt x="1641" y="202"/>
                      <a:pt x="1616" y="463"/>
                    </a:cubicBezTo>
                    <a:cubicBezTo>
                      <a:pt x="1614" y="471"/>
                      <a:pt x="1613" y="478"/>
                      <a:pt x="1613" y="486"/>
                    </a:cubicBezTo>
                    <a:lnTo>
                      <a:pt x="1613" y="895"/>
                    </a:lnTo>
                    <a:lnTo>
                      <a:pt x="1157" y="895"/>
                    </a:lnTo>
                    <a:cubicBezTo>
                      <a:pt x="1106" y="895"/>
                      <a:pt x="1064" y="937"/>
                      <a:pt x="1064" y="988"/>
                    </a:cubicBezTo>
                    <a:lnTo>
                      <a:pt x="1064" y="2084"/>
                    </a:lnTo>
                    <a:cubicBezTo>
                      <a:pt x="1064" y="2136"/>
                      <a:pt x="1106" y="2178"/>
                      <a:pt x="1157" y="2178"/>
                    </a:cubicBezTo>
                    <a:lnTo>
                      <a:pt x="1613" y="2178"/>
                    </a:lnTo>
                    <a:lnTo>
                      <a:pt x="1613" y="2382"/>
                    </a:lnTo>
                    <a:lnTo>
                      <a:pt x="720" y="2382"/>
                    </a:lnTo>
                    <a:cubicBezTo>
                      <a:pt x="702" y="2382"/>
                      <a:pt x="683" y="2388"/>
                      <a:pt x="668" y="2399"/>
                    </a:cubicBezTo>
                    <a:lnTo>
                      <a:pt x="41" y="2825"/>
                    </a:lnTo>
                    <a:cubicBezTo>
                      <a:pt x="16" y="2843"/>
                      <a:pt x="1" y="2871"/>
                      <a:pt x="1" y="2901"/>
                    </a:cubicBezTo>
                    <a:cubicBezTo>
                      <a:pt x="0" y="2932"/>
                      <a:pt x="15" y="2961"/>
                      <a:pt x="40" y="2978"/>
                    </a:cubicBezTo>
                    <a:lnTo>
                      <a:pt x="666" y="3426"/>
                    </a:lnTo>
                    <a:cubicBezTo>
                      <a:pt x="682" y="3437"/>
                      <a:pt x="701" y="3443"/>
                      <a:pt x="720" y="3443"/>
                    </a:cubicBezTo>
                    <a:lnTo>
                      <a:pt x="1613" y="3443"/>
                    </a:lnTo>
                    <a:lnTo>
                      <a:pt x="1613" y="4956"/>
                    </a:lnTo>
                    <a:lnTo>
                      <a:pt x="612" y="4956"/>
                    </a:lnTo>
                    <a:cubicBezTo>
                      <a:pt x="560" y="4956"/>
                      <a:pt x="518" y="4998"/>
                      <a:pt x="518" y="5050"/>
                    </a:cubicBezTo>
                    <a:cubicBezTo>
                      <a:pt x="518" y="5101"/>
                      <a:pt x="560" y="5143"/>
                      <a:pt x="612" y="5143"/>
                    </a:cubicBezTo>
                    <a:lnTo>
                      <a:pt x="1706" y="5143"/>
                    </a:lnTo>
                    <a:lnTo>
                      <a:pt x="2544" y="5143"/>
                    </a:lnTo>
                    <a:lnTo>
                      <a:pt x="3639" y="5143"/>
                    </a:lnTo>
                    <a:cubicBezTo>
                      <a:pt x="3690" y="5143"/>
                      <a:pt x="3732" y="5101"/>
                      <a:pt x="3732" y="5050"/>
                    </a:cubicBezTo>
                    <a:cubicBezTo>
                      <a:pt x="3732" y="4998"/>
                      <a:pt x="3690" y="4956"/>
                      <a:pt x="3639" y="4956"/>
                    </a:cubicBezTo>
                    <a:lnTo>
                      <a:pt x="2638" y="4956"/>
                    </a:lnTo>
                    <a:lnTo>
                      <a:pt x="2638" y="3443"/>
                    </a:lnTo>
                    <a:lnTo>
                      <a:pt x="3226" y="3443"/>
                    </a:lnTo>
                    <a:cubicBezTo>
                      <a:pt x="3277" y="3443"/>
                      <a:pt x="3319" y="3402"/>
                      <a:pt x="3319" y="3350"/>
                    </a:cubicBezTo>
                    <a:lnTo>
                      <a:pt x="3319" y="2476"/>
                    </a:lnTo>
                    <a:cubicBezTo>
                      <a:pt x="3319" y="2424"/>
                      <a:pt x="3277" y="2382"/>
                      <a:pt x="3226" y="2382"/>
                    </a:cubicBezTo>
                    <a:lnTo>
                      <a:pt x="2638" y="2382"/>
                    </a:lnTo>
                    <a:lnTo>
                      <a:pt x="2638" y="2178"/>
                    </a:lnTo>
                    <a:lnTo>
                      <a:pt x="3663" y="2178"/>
                    </a:lnTo>
                    <a:cubicBezTo>
                      <a:pt x="3686" y="2178"/>
                      <a:pt x="3708" y="2169"/>
                      <a:pt x="3725" y="2154"/>
                    </a:cubicBezTo>
                    <a:lnTo>
                      <a:pt x="4351" y="1593"/>
                    </a:lnTo>
                    <a:cubicBezTo>
                      <a:pt x="4372" y="1575"/>
                      <a:pt x="4383" y="1549"/>
                      <a:pt x="4383" y="1522"/>
                    </a:cubicBezTo>
                    <a:cubicBezTo>
                      <a:pt x="4382" y="1495"/>
                      <a:pt x="4370" y="1470"/>
                      <a:pt x="4350" y="1452"/>
                    </a:cubicBezTo>
                    <a:close/>
                    <a:moveTo>
                      <a:pt x="1800" y="502"/>
                    </a:moveTo>
                    <a:cubicBezTo>
                      <a:pt x="1800" y="499"/>
                      <a:pt x="1801" y="495"/>
                      <a:pt x="1801" y="492"/>
                    </a:cubicBezTo>
                    <a:cubicBezTo>
                      <a:pt x="1811" y="321"/>
                      <a:pt x="1954" y="187"/>
                      <a:pt x="2125" y="187"/>
                    </a:cubicBezTo>
                    <a:cubicBezTo>
                      <a:pt x="2297" y="187"/>
                      <a:pt x="2439" y="321"/>
                      <a:pt x="2450" y="492"/>
                    </a:cubicBezTo>
                    <a:cubicBezTo>
                      <a:pt x="2450" y="495"/>
                      <a:pt x="2450" y="499"/>
                      <a:pt x="2451" y="502"/>
                    </a:cubicBezTo>
                    <a:lnTo>
                      <a:pt x="2451" y="895"/>
                    </a:lnTo>
                    <a:lnTo>
                      <a:pt x="1800" y="895"/>
                    </a:lnTo>
                    <a:lnTo>
                      <a:pt x="1800" y="502"/>
                    </a:lnTo>
                    <a:close/>
                    <a:moveTo>
                      <a:pt x="2451" y="4956"/>
                    </a:moveTo>
                    <a:lnTo>
                      <a:pt x="1800" y="4956"/>
                    </a:lnTo>
                    <a:lnTo>
                      <a:pt x="1800" y="3443"/>
                    </a:lnTo>
                    <a:lnTo>
                      <a:pt x="2451" y="3443"/>
                    </a:lnTo>
                    <a:lnTo>
                      <a:pt x="2451" y="4956"/>
                    </a:lnTo>
                    <a:close/>
                    <a:moveTo>
                      <a:pt x="3132" y="2569"/>
                    </a:moveTo>
                    <a:lnTo>
                      <a:pt x="3132" y="3257"/>
                    </a:lnTo>
                    <a:lnTo>
                      <a:pt x="750" y="3257"/>
                    </a:lnTo>
                    <a:lnTo>
                      <a:pt x="257" y="2904"/>
                    </a:lnTo>
                    <a:lnTo>
                      <a:pt x="749" y="2569"/>
                    </a:lnTo>
                    <a:lnTo>
                      <a:pt x="3132" y="2569"/>
                    </a:lnTo>
                    <a:close/>
                    <a:moveTo>
                      <a:pt x="1800" y="2382"/>
                    </a:moveTo>
                    <a:lnTo>
                      <a:pt x="1800" y="2178"/>
                    </a:lnTo>
                    <a:lnTo>
                      <a:pt x="2451" y="2178"/>
                    </a:lnTo>
                    <a:lnTo>
                      <a:pt x="2451" y="2382"/>
                    </a:lnTo>
                    <a:lnTo>
                      <a:pt x="1800" y="2382"/>
                    </a:lnTo>
                    <a:close/>
                    <a:moveTo>
                      <a:pt x="3627" y="1991"/>
                    </a:moveTo>
                    <a:lnTo>
                      <a:pt x="1384" y="1991"/>
                    </a:lnTo>
                    <a:lnTo>
                      <a:pt x="1251" y="1991"/>
                    </a:lnTo>
                    <a:lnTo>
                      <a:pt x="1251" y="1082"/>
                    </a:lnTo>
                    <a:lnTo>
                      <a:pt x="3628" y="1082"/>
                    </a:lnTo>
                    <a:lnTo>
                      <a:pt x="3785" y="1215"/>
                    </a:lnTo>
                    <a:lnTo>
                      <a:pt x="4147" y="1525"/>
                    </a:lnTo>
                    <a:lnTo>
                      <a:pt x="3627" y="199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2F5577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3B4CDE6-BE9B-4695-87EA-492453B0A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2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27CD2E6-8829-4216-99DD-BEE3D727A3BF}"/>
              </a:ext>
            </a:extLst>
          </p:cNvPr>
          <p:cNvSpPr txBox="1">
            <a:spLocks/>
          </p:cNvSpPr>
          <p:nvPr/>
        </p:nvSpPr>
        <p:spPr>
          <a:xfrm>
            <a:off x="3430031" y="4053173"/>
            <a:ext cx="5331939" cy="9532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单击此处添加文字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0A938B2-E07C-4B9F-AED6-EC1DDBA6D441}"/>
              </a:ext>
            </a:extLst>
          </p:cNvPr>
          <p:cNvSpPr txBox="1">
            <a:spLocks/>
          </p:cNvSpPr>
          <p:nvPr/>
        </p:nvSpPr>
        <p:spPr>
          <a:xfrm>
            <a:off x="0" y="2769884"/>
            <a:ext cx="12191999" cy="953271"/>
          </a:xfrm>
          <a:prstGeom prst="rect">
            <a:avLst/>
          </a:prstGeom>
          <a:solidFill>
            <a:schemeClr val="bg1">
              <a:alpha val="70000"/>
            </a:schemeClr>
          </a:solidFill>
          <a:effectLst/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dirty="0">
                <a:solidFill>
                  <a:srgbClr val="124D9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上海交通大学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9F75007-9102-4302-831B-FA3A9EB048D2}"/>
              </a:ext>
            </a:extLst>
          </p:cNvPr>
          <p:cNvGrpSpPr/>
          <p:nvPr/>
        </p:nvGrpSpPr>
        <p:grpSpPr>
          <a:xfrm>
            <a:off x="4710532" y="5139554"/>
            <a:ext cx="2770937" cy="953271"/>
            <a:chOff x="5105369" y="4062207"/>
            <a:chExt cx="2770937" cy="953271"/>
          </a:xfrm>
        </p:grpSpPr>
        <p:sp>
          <p:nvSpPr>
            <p:cNvPr id="6" name="voice-microphone-symbol_26706">
              <a:extLst>
                <a:ext uri="{FF2B5EF4-FFF2-40B4-BE49-F238E27FC236}">
                  <a16:creationId xmlns:a16="http://schemas.microsoft.com/office/drawing/2014/main" id="{8730D1AD-C49E-4894-8228-0529220205DB}"/>
                </a:ext>
              </a:extLst>
            </p:cNvPr>
            <p:cNvSpPr/>
            <p:nvPr userDrawn="1"/>
          </p:nvSpPr>
          <p:spPr>
            <a:xfrm>
              <a:off x="5322417" y="4337859"/>
              <a:ext cx="313559" cy="401966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2828" h="608768">
                  <a:moveTo>
                    <a:pt x="26237" y="155244"/>
                  </a:moveTo>
                  <a:lnTo>
                    <a:pt x="64831" y="155244"/>
                  </a:lnTo>
                  <a:lnTo>
                    <a:pt x="64831" y="309528"/>
                  </a:lnTo>
                  <a:cubicBezTo>
                    <a:pt x="64831" y="395814"/>
                    <a:pt x="135135" y="466021"/>
                    <a:pt x="221541" y="466021"/>
                  </a:cubicBezTo>
                  <a:cubicBezTo>
                    <a:pt x="308070" y="466021"/>
                    <a:pt x="378375" y="395814"/>
                    <a:pt x="378375" y="309528"/>
                  </a:cubicBezTo>
                  <a:lnTo>
                    <a:pt x="378375" y="155244"/>
                  </a:lnTo>
                  <a:lnTo>
                    <a:pt x="416846" y="155244"/>
                  </a:lnTo>
                  <a:cubicBezTo>
                    <a:pt x="416846" y="155244"/>
                    <a:pt x="444132" y="171446"/>
                    <a:pt x="442780" y="188261"/>
                  </a:cubicBezTo>
                  <a:cubicBezTo>
                    <a:pt x="442043" y="198939"/>
                    <a:pt x="428031" y="210968"/>
                    <a:pt x="416846" y="218946"/>
                  </a:cubicBezTo>
                  <a:lnTo>
                    <a:pt x="416846" y="309528"/>
                  </a:lnTo>
                  <a:cubicBezTo>
                    <a:pt x="416846" y="401215"/>
                    <a:pt x="353055" y="478295"/>
                    <a:pt x="267510" y="499039"/>
                  </a:cubicBezTo>
                  <a:lnTo>
                    <a:pt x="267510" y="567527"/>
                  </a:lnTo>
                  <a:lnTo>
                    <a:pt x="303277" y="567527"/>
                  </a:lnTo>
                  <a:lnTo>
                    <a:pt x="303277" y="608768"/>
                  </a:lnTo>
                  <a:lnTo>
                    <a:pt x="267510" y="608768"/>
                  </a:lnTo>
                  <a:lnTo>
                    <a:pt x="175327" y="608768"/>
                  </a:lnTo>
                  <a:lnTo>
                    <a:pt x="139560" y="608768"/>
                  </a:lnTo>
                  <a:lnTo>
                    <a:pt x="139560" y="567527"/>
                  </a:lnTo>
                  <a:lnTo>
                    <a:pt x="175327" y="567527"/>
                  </a:lnTo>
                  <a:lnTo>
                    <a:pt x="175327" y="498916"/>
                  </a:lnTo>
                  <a:cubicBezTo>
                    <a:pt x="89904" y="478173"/>
                    <a:pt x="26237" y="401092"/>
                    <a:pt x="26237" y="309528"/>
                  </a:cubicBezTo>
                  <a:lnTo>
                    <a:pt x="26237" y="219191"/>
                  </a:lnTo>
                  <a:cubicBezTo>
                    <a:pt x="15052" y="211091"/>
                    <a:pt x="794" y="198939"/>
                    <a:pt x="57" y="188261"/>
                  </a:cubicBezTo>
                  <a:cubicBezTo>
                    <a:pt x="-1418" y="170341"/>
                    <a:pt x="26237" y="155244"/>
                    <a:pt x="26237" y="155244"/>
                  </a:cubicBezTo>
                  <a:close/>
                  <a:moveTo>
                    <a:pt x="221393" y="0"/>
                  </a:moveTo>
                  <a:cubicBezTo>
                    <a:pt x="282227" y="0"/>
                    <a:pt x="331510" y="49215"/>
                    <a:pt x="331510" y="109967"/>
                  </a:cubicBezTo>
                  <a:lnTo>
                    <a:pt x="331510" y="298236"/>
                  </a:lnTo>
                  <a:cubicBezTo>
                    <a:pt x="331510" y="358865"/>
                    <a:pt x="282227" y="408080"/>
                    <a:pt x="221393" y="408080"/>
                  </a:cubicBezTo>
                  <a:cubicBezTo>
                    <a:pt x="160557" y="408080"/>
                    <a:pt x="111275" y="358865"/>
                    <a:pt x="111275" y="298236"/>
                  </a:cubicBezTo>
                  <a:lnTo>
                    <a:pt x="111275" y="109967"/>
                  </a:lnTo>
                  <a:cubicBezTo>
                    <a:pt x="111275" y="49215"/>
                    <a:pt x="160557" y="0"/>
                    <a:pt x="2213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2703FF3E-AB4E-47CF-B6F5-D76DBBC5604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05369" y="4062207"/>
              <a:ext cx="2770937" cy="953271"/>
            </a:xfrm>
            <a:prstGeom prst="rect">
              <a:avLst/>
            </a:prstGeom>
            <a:noFill/>
            <a:effectLst/>
          </p:spPr>
          <p:txBody>
            <a:bodyPr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2F5577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ea typeface="+mn-ea"/>
                </a:rPr>
                <a:t>汇报人</a:t>
              </a: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E6A29DF-96E4-4459-B5DC-D20DEA729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61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100">
            <a:extLst>
              <a:ext uri="{FF2B5EF4-FFF2-40B4-BE49-F238E27FC236}">
                <a16:creationId xmlns:a16="http://schemas.microsoft.com/office/drawing/2014/main" id="{C7E8E438-A347-4588-BC54-9E4C7753BED1}"/>
              </a:ext>
            </a:extLst>
          </p:cNvPr>
          <p:cNvSpPr/>
          <p:nvPr userDrawn="1"/>
        </p:nvSpPr>
        <p:spPr>
          <a:xfrm>
            <a:off x="792031" y="2541674"/>
            <a:ext cx="4320000" cy="540000"/>
          </a:xfrm>
          <a:prstGeom prst="roundRect">
            <a:avLst/>
          </a:prstGeom>
          <a:solidFill>
            <a:srgbClr val="004098"/>
          </a:solidFill>
          <a:ln w="25400" cap="flat" cmpd="sng" algn="ctr">
            <a:noFill/>
            <a:prstDash val="solid"/>
          </a:ln>
          <a:effectLst/>
        </p:spPr>
        <p:txBody>
          <a:bodyPr lIns="121960" tIns="60980" rIns="121960" bIns="60980" anchor="ctr"/>
          <a:lstStyle/>
          <a:p>
            <a:pPr lvl="0" algn="ctr" defTabSz="816337">
              <a:defRPr/>
            </a:pPr>
            <a:r>
              <a:rPr lang="en-US" altLang="zh-CN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01 </a:t>
            </a: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37" name="圆角矩形 103">
            <a:extLst>
              <a:ext uri="{FF2B5EF4-FFF2-40B4-BE49-F238E27FC236}">
                <a16:creationId xmlns:a16="http://schemas.microsoft.com/office/drawing/2014/main" id="{8C9DB0AC-D63E-4428-BEA6-52D76322F013}"/>
              </a:ext>
            </a:extLst>
          </p:cNvPr>
          <p:cNvSpPr/>
          <p:nvPr userDrawn="1"/>
        </p:nvSpPr>
        <p:spPr>
          <a:xfrm>
            <a:off x="792031" y="3420564"/>
            <a:ext cx="4320000" cy="540000"/>
          </a:xfrm>
          <a:prstGeom prst="roundRect">
            <a:avLst/>
          </a:prstGeom>
          <a:solidFill>
            <a:srgbClr val="004098"/>
          </a:solidFill>
          <a:ln w="25400" cap="flat" cmpd="sng" algn="ctr">
            <a:noFill/>
            <a:prstDash val="solid"/>
          </a:ln>
          <a:effectLst/>
        </p:spPr>
        <p:txBody>
          <a:bodyPr lIns="121960" tIns="60980" rIns="121960" bIns="60980" anchor="ctr"/>
          <a:lstStyle/>
          <a:p>
            <a:pPr lvl="0" algn="ctr" defTabSz="816337">
              <a:defRPr/>
            </a:pPr>
            <a:r>
              <a:rPr lang="en-US" altLang="zh-CN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02 </a:t>
            </a: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38" name="圆角矩形 106">
            <a:extLst>
              <a:ext uri="{FF2B5EF4-FFF2-40B4-BE49-F238E27FC236}">
                <a16:creationId xmlns:a16="http://schemas.microsoft.com/office/drawing/2014/main" id="{94D34FAC-E2E6-454E-850F-9655CDC44048}"/>
              </a:ext>
            </a:extLst>
          </p:cNvPr>
          <p:cNvSpPr/>
          <p:nvPr userDrawn="1"/>
        </p:nvSpPr>
        <p:spPr>
          <a:xfrm>
            <a:off x="792031" y="4299452"/>
            <a:ext cx="4320000" cy="540000"/>
          </a:xfrm>
          <a:prstGeom prst="roundRect">
            <a:avLst/>
          </a:prstGeom>
          <a:solidFill>
            <a:srgbClr val="004098"/>
          </a:solidFill>
          <a:ln w="25400" cap="flat" cmpd="sng" algn="ctr">
            <a:noFill/>
            <a:prstDash val="solid"/>
          </a:ln>
          <a:effectLst/>
        </p:spPr>
        <p:txBody>
          <a:bodyPr lIns="121960" tIns="60980" rIns="121960" bIns="60980" anchor="ctr"/>
          <a:lstStyle/>
          <a:p>
            <a:pPr lvl="0" algn="ctr" defTabSz="816337">
              <a:defRPr/>
            </a:pPr>
            <a:r>
              <a:rPr lang="en-US" altLang="zh-CN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03 </a:t>
            </a: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39" name="圆角矩形 109">
            <a:extLst>
              <a:ext uri="{FF2B5EF4-FFF2-40B4-BE49-F238E27FC236}">
                <a16:creationId xmlns:a16="http://schemas.microsoft.com/office/drawing/2014/main" id="{29B5F21F-1FC0-404C-B525-83452AA39E9B}"/>
              </a:ext>
            </a:extLst>
          </p:cNvPr>
          <p:cNvSpPr/>
          <p:nvPr userDrawn="1"/>
        </p:nvSpPr>
        <p:spPr>
          <a:xfrm>
            <a:off x="792031" y="5178342"/>
            <a:ext cx="4320000" cy="540000"/>
          </a:xfrm>
          <a:prstGeom prst="roundRect">
            <a:avLst/>
          </a:prstGeom>
          <a:solidFill>
            <a:srgbClr val="004098"/>
          </a:solidFill>
          <a:ln w="25400" cap="flat" cmpd="sng" algn="ctr">
            <a:noFill/>
            <a:prstDash val="solid"/>
          </a:ln>
          <a:effectLst/>
        </p:spPr>
        <p:txBody>
          <a:bodyPr lIns="121960" tIns="60980" rIns="121960" bIns="60980" anchor="ctr"/>
          <a:lstStyle/>
          <a:p>
            <a:pPr algn="ctr" defTabSz="816337">
              <a:defRPr/>
            </a:pPr>
            <a:r>
              <a:rPr lang="en-US" altLang="zh-CN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04 </a:t>
            </a: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单击此处添加文本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7E40391-A698-4C85-BB09-AF50BD412DD3}"/>
              </a:ext>
            </a:extLst>
          </p:cNvPr>
          <p:cNvGrpSpPr/>
          <p:nvPr userDrawn="1"/>
        </p:nvGrpSpPr>
        <p:grpSpPr>
          <a:xfrm>
            <a:off x="7552473" y="2541674"/>
            <a:ext cx="2460943" cy="2758789"/>
            <a:chOff x="8048687" y="2424844"/>
            <a:chExt cx="2773740" cy="3109443"/>
          </a:xfrm>
          <a:solidFill>
            <a:srgbClr val="004098"/>
          </a:solidFill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AC629E9-1F2F-47F4-88D5-F36DCF297EFB}"/>
                </a:ext>
              </a:extLst>
            </p:cNvPr>
            <p:cNvSpPr/>
            <p:nvPr/>
          </p:nvSpPr>
          <p:spPr bwMode="auto">
            <a:xfrm>
              <a:off x="8048687" y="2424844"/>
              <a:ext cx="2773740" cy="3109443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0">
              <a:extLst>
                <a:ext uri="{FF2B5EF4-FFF2-40B4-BE49-F238E27FC236}">
                  <a16:creationId xmlns:a16="http://schemas.microsoft.com/office/drawing/2014/main" id="{F018608C-DB7E-41A0-99BC-1AD61C0D1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529" y="3256374"/>
              <a:ext cx="2158056" cy="1015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6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目录</a:t>
              </a:r>
              <a:endParaRPr 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F9BD333B-8F76-48EA-833F-B9F9CD488C67}"/>
                </a:ext>
              </a:extLst>
            </p:cNvPr>
            <p:cNvSpPr txBox="1"/>
            <p:nvPr/>
          </p:nvSpPr>
          <p:spPr>
            <a:xfrm>
              <a:off x="8680863" y="4425604"/>
              <a:ext cx="1509387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816337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D76F46-07F6-4C2D-A851-9DEC65903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9178" y="4455134"/>
              <a:ext cx="1812757" cy="13079"/>
            </a:xfrm>
            <a:prstGeom prst="line">
              <a:avLst/>
            </a:prstGeom>
            <a:grpFill/>
            <a:ln w="38100" cap="flat" cmpd="sng" algn="ctr">
              <a:solidFill>
                <a:schemeClr val="bg1"/>
              </a:solidFill>
              <a:prstDash val="sysDot"/>
            </a:ln>
            <a:effectLst/>
          </p:spPr>
        </p:cxn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C49789-787B-454B-806D-4295C3016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4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0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E599AC4-FA8A-40AB-AA10-84593D817DCA}"/>
              </a:ext>
            </a:extLst>
          </p:cNvPr>
          <p:cNvCxnSpPr>
            <a:cxnSpLocks/>
          </p:cNvCxnSpPr>
          <p:nvPr/>
        </p:nvCxnSpPr>
        <p:spPr>
          <a:xfrm>
            <a:off x="883403" y="3429000"/>
            <a:ext cx="5098943" cy="0"/>
          </a:xfrm>
          <a:prstGeom prst="line">
            <a:avLst/>
          </a:prstGeom>
          <a:noFill/>
          <a:ln w="38100" cap="flat" cmpd="sng" algn="ctr">
            <a:solidFill>
              <a:srgbClr val="004098"/>
            </a:solidFill>
            <a:prstDash val="sysDot"/>
          </a:ln>
          <a:effectLst/>
        </p:spPr>
      </p:cxnSp>
      <p:sp>
        <p:nvSpPr>
          <p:cNvPr id="48" name="TextBox 11">
            <a:extLst>
              <a:ext uri="{FF2B5EF4-FFF2-40B4-BE49-F238E27FC236}">
                <a16:creationId xmlns:a16="http://schemas.microsoft.com/office/drawing/2014/main" id="{050175F2-2E54-46F0-91D7-91200050B3C3}"/>
              </a:ext>
            </a:extLst>
          </p:cNvPr>
          <p:cNvSpPr txBox="1"/>
          <p:nvPr/>
        </p:nvSpPr>
        <p:spPr>
          <a:xfrm>
            <a:off x="1400844" y="2860885"/>
            <a:ext cx="151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6337"/>
            <a:r>
              <a:rPr lang="en-US" altLang="zh-CN" sz="240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BF8F548-CB9F-4656-B042-DA0E1FEBEA45}"/>
              </a:ext>
            </a:extLst>
          </p:cNvPr>
          <p:cNvSpPr/>
          <p:nvPr/>
        </p:nvSpPr>
        <p:spPr>
          <a:xfrm>
            <a:off x="3241401" y="2515775"/>
            <a:ext cx="2170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816337"/>
            <a:r>
              <a:rPr lang="zh-CN" altLang="en-US" sz="60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3151E22-3648-4A59-B97E-7BE411B6A659}"/>
              </a:ext>
            </a:extLst>
          </p:cNvPr>
          <p:cNvGrpSpPr/>
          <p:nvPr/>
        </p:nvGrpSpPr>
        <p:grpSpPr>
          <a:xfrm>
            <a:off x="6375635" y="1592199"/>
            <a:ext cx="4632996" cy="3675354"/>
            <a:chOff x="6322753" y="1097841"/>
            <a:chExt cx="4632996" cy="3675354"/>
          </a:xfrm>
          <a:solidFill>
            <a:srgbClr val="1A53A2"/>
          </a:solidFill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5753268-454E-4283-BE99-A8186946515A}"/>
                </a:ext>
              </a:extLst>
            </p:cNvPr>
            <p:cNvGrpSpPr/>
            <p:nvPr/>
          </p:nvGrpSpPr>
          <p:grpSpPr>
            <a:xfrm>
              <a:off x="7607742" y="1107623"/>
              <a:ext cx="3348007" cy="3665572"/>
              <a:chOff x="8921683" y="1107623"/>
              <a:chExt cx="1533926" cy="3665572"/>
            </a:xfrm>
            <a:grpFill/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1FE10A-48FB-4037-AC25-5DE40E7C173C}"/>
                  </a:ext>
                </a:extLst>
              </p:cNvPr>
              <p:cNvSpPr txBox="1"/>
              <p:nvPr userDrawn="1"/>
            </p:nvSpPr>
            <p:spPr>
              <a:xfrm>
                <a:off x="8921683" y="2179480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zh-CN" altLang="en-US" b="1" dirty="0">
                    <a:sym typeface="微软雅黑" panose="020B0503020204020204" pitchFamily="34" charset="-122"/>
                  </a:rPr>
                  <a:t>单击此处添加文本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F1842C4-9216-4A33-B4B6-C2D990D2679B}"/>
                  </a:ext>
                </a:extLst>
              </p:cNvPr>
              <p:cNvSpPr txBox="1"/>
              <p:nvPr userDrawn="1"/>
            </p:nvSpPr>
            <p:spPr>
              <a:xfrm>
                <a:off x="8921684" y="3251337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zh-CN" altLang="en-US" b="1" dirty="0">
                    <a:sym typeface="微软雅黑" panose="020B0503020204020204" pitchFamily="34" charset="-122"/>
                  </a:rPr>
                  <a:t>单击此处添加文本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4558DB-70EC-43D2-90F8-C87823674695}"/>
                  </a:ext>
                </a:extLst>
              </p:cNvPr>
              <p:cNvSpPr txBox="1"/>
              <p:nvPr userDrawn="1"/>
            </p:nvSpPr>
            <p:spPr>
              <a:xfrm>
                <a:off x="8921686" y="4323195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zh-CN" altLang="en-US" b="1" dirty="0">
                    <a:sym typeface="微软雅黑" panose="020B0503020204020204" pitchFamily="34" charset="-122"/>
                  </a:rPr>
                  <a:t>单击此处添加文本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BF1435-E942-4F05-B03F-19D8D495FC66}"/>
                  </a:ext>
                </a:extLst>
              </p:cNvPr>
              <p:cNvSpPr txBox="1"/>
              <p:nvPr userDrawn="1"/>
            </p:nvSpPr>
            <p:spPr>
              <a:xfrm>
                <a:off x="8921684" y="1107623"/>
                <a:ext cx="1533922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zh-CN" altLang="en-US" sz="2800" b="1" kern="0" dirty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  <a:sym typeface="微软雅黑" panose="020B0503020204020204" pitchFamily="34" charset="-122"/>
                  </a:rPr>
                  <a:t>单击此处添加文本</a:t>
                </a:r>
              </a:p>
            </p:txBody>
          </p:sp>
        </p:grpSp>
        <p:sp>
          <p:nvSpPr>
            <p:cNvPr id="69" name="圆角矩形 83">
              <a:extLst>
                <a:ext uri="{FF2B5EF4-FFF2-40B4-BE49-F238E27FC236}">
                  <a16:creationId xmlns:a16="http://schemas.microsoft.com/office/drawing/2014/main" id="{238E2427-0895-48A6-8A7A-466938E1D5DF}"/>
                </a:ext>
              </a:extLst>
            </p:cNvPr>
            <p:cNvSpPr/>
            <p:nvPr/>
          </p:nvSpPr>
          <p:spPr>
            <a:xfrm>
              <a:off x="6322753" y="1097841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圆角矩形 83">
              <a:extLst>
                <a:ext uri="{FF2B5EF4-FFF2-40B4-BE49-F238E27FC236}">
                  <a16:creationId xmlns:a16="http://schemas.microsoft.com/office/drawing/2014/main" id="{01EA2BBF-F9B8-4363-99ED-620057DC9DDC}"/>
                </a:ext>
              </a:extLst>
            </p:cNvPr>
            <p:cNvSpPr/>
            <p:nvPr/>
          </p:nvSpPr>
          <p:spPr>
            <a:xfrm>
              <a:off x="6322753" y="2171006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圆角矩形 83">
              <a:extLst>
                <a:ext uri="{FF2B5EF4-FFF2-40B4-BE49-F238E27FC236}">
                  <a16:creationId xmlns:a16="http://schemas.microsoft.com/office/drawing/2014/main" id="{9A07D2EE-53FA-4D02-8899-10819B2665B0}"/>
                </a:ext>
              </a:extLst>
            </p:cNvPr>
            <p:cNvSpPr/>
            <p:nvPr/>
          </p:nvSpPr>
          <p:spPr>
            <a:xfrm>
              <a:off x="6322753" y="3244171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圆角矩形 83">
              <a:extLst>
                <a:ext uri="{FF2B5EF4-FFF2-40B4-BE49-F238E27FC236}">
                  <a16:creationId xmlns:a16="http://schemas.microsoft.com/office/drawing/2014/main" id="{6AE4CAE1-2AB4-4466-9E38-C4B2DE7E7685}"/>
                </a:ext>
              </a:extLst>
            </p:cNvPr>
            <p:cNvSpPr/>
            <p:nvPr/>
          </p:nvSpPr>
          <p:spPr>
            <a:xfrm>
              <a:off x="6322753" y="4313413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95D0D2A0-CEE6-4D0A-864F-442BA906FFA2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rgbClr val="004098"/>
                </a:solidFill>
              </a:rPr>
              <a:pPr algn="r"/>
              <a:t>5</a:t>
            </a:fld>
            <a:endParaRPr lang="zh-CN" altLang="en-US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80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CC25EE75-FFEA-41D7-BA84-DD1EF19CE49B}"/>
              </a:ext>
            </a:extLst>
          </p:cNvPr>
          <p:cNvGrpSpPr/>
          <p:nvPr/>
        </p:nvGrpSpPr>
        <p:grpSpPr>
          <a:xfrm>
            <a:off x="1508253" y="1137826"/>
            <a:ext cx="4422519" cy="1015663"/>
            <a:chOff x="6808906" y="1002012"/>
            <a:chExt cx="4422519" cy="1015663"/>
          </a:xfrm>
          <a:solidFill>
            <a:schemeClr val="bg1"/>
          </a:solidFill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EBCE4C2-E471-4CE9-B8F0-B20066DA4BC1}"/>
                </a:ext>
              </a:extLst>
            </p:cNvPr>
            <p:cNvSpPr/>
            <p:nvPr/>
          </p:nvSpPr>
          <p:spPr>
            <a:xfrm>
              <a:off x="6808906" y="1002012"/>
              <a:ext cx="2844587" cy="1015663"/>
            </a:xfrm>
            <a:prstGeom prst="rect">
              <a:avLst/>
            </a:prstGeom>
            <a:grpFill/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004098"/>
                  </a:solidFill>
                  <a:effectLst/>
                  <a:latin typeface="+mn-ea"/>
                </a:rPr>
                <a:t>目  录</a:t>
              </a:r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B65BEEAC-6C89-4393-A400-16241F0515B4}"/>
                </a:ext>
              </a:extLst>
            </p:cNvPr>
            <p:cNvSpPr txBox="1"/>
            <p:nvPr/>
          </p:nvSpPr>
          <p:spPr>
            <a:xfrm>
              <a:off x="9653493" y="1279010"/>
              <a:ext cx="157793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816337"/>
              <a:r>
                <a:rPr lang="en-US" altLang="zh-CN" sz="2400" b="1" dirty="0">
                  <a:solidFill>
                    <a:srgbClr val="004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Contents</a:t>
              </a:r>
              <a:endParaRPr lang="zh-CN" altLang="en-US" sz="24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8A40DCA-466D-4A7F-8D91-C815EF55AB13}"/>
                </a:ext>
              </a:extLst>
            </p:cNvPr>
            <p:cNvSpPr/>
            <p:nvPr/>
          </p:nvSpPr>
          <p:spPr>
            <a:xfrm rot="5400000">
              <a:off x="9131628" y="1486983"/>
              <a:ext cx="743562" cy="45719"/>
            </a:xfrm>
            <a:prstGeom prst="rect">
              <a:avLst/>
            </a:prstGeom>
            <a:solidFill>
              <a:srgbClr val="2F5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4098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017536C-77A4-4A02-B97F-6FB0B93EED60}"/>
              </a:ext>
            </a:extLst>
          </p:cNvPr>
          <p:cNvGrpSpPr/>
          <p:nvPr/>
        </p:nvGrpSpPr>
        <p:grpSpPr>
          <a:xfrm>
            <a:off x="1083280" y="2625803"/>
            <a:ext cx="5120345" cy="3365999"/>
            <a:chOff x="5645087" y="2139062"/>
            <a:chExt cx="5706822" cy="3751536"/>
          </a:xfrm>
        </p:grpSpPr>
        <p:sp>
          <p:nvSpPr>
            <p:cNvPr id="20" name="文本占位符 48">
              <a:extLst>
                <a:ext uri="{FF2B5EF4-FFF2-40B4-BE49-F238E27FC236}">
                  <a16:creationId xmlns:a16="http://schemas.microsoft.com/office/drawing/2014/main" id="{3440B7F7-FCEA-4B0F-83DF-04C07CC9FAF9}"/>
                </a:ext>
              </a:extLst>
            </p:cNvPr>
            <p:cNvSpPr txBox="1">
              <a:spLocks/>
            </p:cNvSpPr>
            <p:nvPr/>
          </p:nvSpPr>
          <p:spPr>
            <a:xfrm>
              <a:off x="5645739" y="2139062"/>
              <a:ext cx="998980" cy="633413"/>
            </a:xfrm>
            <a:prstGeom prst="rect">
              <a:avLst/>
            </a:prstGeom>
            <a:gradFill>
              <a:gsLst>
                <a:gs pos="100000">
                  <a:srgbClr val="004098"/>
                </a:gs>
                <a:gs pos="70000">
                  <a:schemeClr val="bg1"/>
                </a:gs>
              </a:gsLst>
              <a:lin ang="5400000" scaled="1"/>
            </a:gradFill>
          </p:spPr>
          <p:txBody>
            <a:bodyPr>
              <a:normAutofit/>
            </a:bodyPr>
            <a:lstStyle>
              <a:defPPr>
                <a:defRPr lang="zh-CN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 dirty="0">
                  <a:solidFill>
                    <a:srgbClr val="004098"/>
                  </a:solidFill>
                  <a:latin typeface="+mn-ea"/>
                </a:rPr>
                <a:t>1</a:t>
              </a:r>
            </a:p>
          </p:txBody>
        </p:sp>
        <p:sp>
          <p:nvSpPr>
            <p:cNvPr id="21" name="文本占位符 48">
              <a:extLst>
                <a:ext uri="{FF2B5EF4-FFF2-40B4-BE49-F238E27FC236}">
                  <a16:creationId xmlns:a16="http://schemas.microsoft.com/office/drawing/2014/main" id="{4F3B3BD3-0342-49BF-B75D-B92C1E9B962E}"/>
                </a:ext>
              </a:extLst>
            </p:cNvPr>
            <p:cNvSpPr txBox="1">
              <a:spLocks/>
            </p:cNvSpPr>
            <p:nvPr/>
          </p:nvSpPr>
          <p:spPr>
            <a:xfrm>
              <a:off x="6939913" y="2139062"/>
              <a:ext cx="4411996" cy="633413"/>
            </a:xfrm>
            <a:prstGeom prst="rect">
              <a:avLst/>
            </a:prstGeom>
            <a:gradFill>
              <a:gsLst>
                <a:gs pos="70000">
                  <a:schemeClr val="bg1">
                    <a:alpha val="10000"/>
                  </a:schemeClr>
                </a:gs>
                <a:gs pos="100000">
                  <a:srgbClr val="004098"/>
                </a:gs>
              </a:gsLst>
              <a:lin ang="5400000" scaled="1"/>
            </a:gradFill>
          </p:spPr>
          <p:txBody>
            <a:bodyPr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rgbClr val="004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</a:p>
          </p:txBody>
        </p:sp>
        <p:sp>
          <p:nvSpPr>
            <p:cNvPr id="22" name="文本占位符 48">
              <a:extLst>
                <a:ext uri="{FF2B5EF4-FFF2-40B4-BE49-F238E27FC236}">
                  <a16:creationId xmlns:a16="http://schemas.microsoft.com/office/drawing/2014/main" id="{7C1C2A11-3A0E-4251-BF94-15C148ACC999}"/>
                </a:ext>
              </a:extLst>
            </p:cNvPr>
            <p:cNvSpPr txBox="1">
              <a:spLocks/>
            </p:cNvSpPr>
            <p:nvPr/>
          </p:nvSpPr>
          <p:spPr>
            <a:xfrm>
              <a:off x="5645739" y="3199894"/>
              <a:ext cx="998980" cy="633413"/>
            </a:xfrm>
            <a:prstGeom prst="rect">
              <a:avLst/>
            </a:prstGeom>
            <a:gradFill>
              <a:gsLst>
                <a:gs pos="100000">
                  <a:srgbClr val="004098"/>
                </a:gs>
                <a:gs pos="70000">
                  <a:schemeClr val="bg1"/>
                </a:gs>
              </a:gsLst>
              <a:lin ang="5400000" scaled="1"/>
            </a:gradFill>
          </p:spPr>
          <p:txBody>
            <a:bodyPr>
              <a:normAutofit/>
            </a:bodyPr>
            <a:lstStyle>
              <a:defPPr>
                <a:defRPr lang="zh-CN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>
                  <a:solidFill>
                    <a:srgbClr val="00409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2</a:t>
              </a:r>
              <a:endParaRPr lang="en-US" dirty="0"/>
            </a:p>
          </p:txBody>
        </p:sp>
        <p:sp>
          <p:nvSpPr>
            <p:cNvPr id="23" name="文本占位符 48">
              <a:extLst>
                <a:ext uri="{FF2B5EF4-FFF2-40B4-BE49-F238E27FC236}">
                  <a16:creationId xmlns:a16="http://schemas.microsoft.com/office/drawing/2014/main" id="{1C4F0B02-1F23-4669-B5AE-771CA5CB55B1}"/>
                </a:ext>
              </a:extLst>
            </p:cNvPr>
            <p:cNvSpPr txBox="1">
              <a:spLocks/>
            </p:cNvSpPr>
            <p:nvPr/>
          </p:nvSpPr>
          <p:spPr>
            <a:xfrm>
              <a:off x="6939913" y="3199894"/>
              <a:ext cx="4411996" cy="633413"/>
            </a:xfrm>
            <a:prstGeom prst="rect">
              <a:avLst/>
            </a:prstGeom>
            <a:gradFill>
              <a:gsLst>
                <a:gs pos="70000">
                  <a:schemeClr val="bg1">
                    <a:alpha val="10000"/>
                  </a:schemeClr>
                </a:gs>
                <a:gs pos="100000">
                  <a:srgbClr val="004098"/>
                </a:gs>
              </a:gsLst>
              <a:lin ang="5400000" scaled="1"/>
            </a:gradFill>
          </p:spPr>
          <p:txBody>
            <a:bodyPr>
              <a:normAutofit/>
            </a:bodyPr>
            <a:lstStyle>
              <a:defPPr>
                <a:defRPr lang="zh-CN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>
                  <a:solidFill>
                    <a:srgbClr val="00409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dirty="0"/>
                <a:t>单击此处添加文本</a:t>
              </a:r>
            </a:p>
          </p:txBody>
        </p:sp>
        <p:sp>
          <p:nvSpPr>
            <p:cNvPr id="24" name="文本占位符 48">
              <a:extLst>
                <a:ext uri="{FF2B5EF4-FFF2-40B4-BE49-F238E27FC236}">
                  <a16:creationId xmlns:a16="http://schemas.microsoft.com/office/drawing/2014/main" id="{06F9BB3A-84A1-4DFC-B15B-8B515827CC9C}"/>
                </a:ext>
              </a:extLst>
            </p:cNvPr>
            <p:cNvSpPr txBox="1">
              <a:spLocks/>
            </p:cNvSpPr>
            <p:nvPr/>
          </p:nvSpPr>
          <p:spPr>
            <a:xfrm>
              <a:off x="5645087" y="4209368"/>
              <a:ext cx="998980" cy="633413"/>
            </a:xfrm>
            <a:prstGeom prst="rect">
              <a:avLst/>
            </a:prstGeom>
            <a:gradFill>
              <a:gsLst>
                <a:gs pos="100000">
                  <a:srgbClr val="004098"/>
                </a:gs>
                <a:gs pos="70000">
                  <a:schemeClr val="bg1"/>
                </a:gs>
              </a:gsLst>
              <a:lin ang="5400000" scaled="1"/>
            </a:gradFill>
          </p:spPr>
          <p:txBody>
            <a:bodyPr>
              <a:normAutofit/>
            </a:bodyPr>
            <a:lstStyle>
              <a:defPPr>
                <a:defRPr lang="zh-CN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>
                  <a:solidFill>
                    <a:srgbClr val="00409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3</a:t>
              </a:r>
            </a:p>
          </p:txBody>
        </p:sp>
        <p:sp>
          <p:nvSpPr>
            <p:cNvPr id="25" name="文本占位符 48">
              <a:extLst>
                <a:ext uri="{FF2B5EF4-FFF2-40B4-BE49-F238E27FC236}">
                  <a16:creationId xmlns:a16="http://schemas.microsoft.com/office/drawing/2014/main" id="{5178C9A5-C089-482A-8AF3-3A66E422C559}"/>
                </a:ext>
              </a:extLst>
            </p:cNvPr>
            <p:cNvSpPr txBox="1">
              <a:spLocks/>
            </p:cNvSpPr>
            <p:nvPr/>
          </p:nvSpPr>
          <p:spPr>
            <a:xfrm>
              <a:off x="6939261" y="4209368"/>
              <a:ext cx="4411996" cy="633413"/>
            </a:xfrm>
            <a:prstGeom prst="rect">
              <a:avLst/>
            </a:prstGeom>
            <a:gradFill>
              <a:gsLst>
                <a:gs pos="70000">
                  <a:schemeClr val="bg1">
                    <a:alpha val="10000"/>
                  </a:schemeClr>
                </a:gs>
                <a:gs pos="100000">
                  <a:srgbClr val="004098"/>
                </a:gs>
              </a:gsLst>
              <a:lin ang="5400000" scaled="1"/>
            </a:gradFill>
          </p:spPr>
          <p:txBody>
            <a:bodyPr>
              <a:normAutofit/>
            </a:bodyPr>
            <a:lstStyle>
              <a:defPPr>
                <a:defRPr lang="zh-CN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>
                  <a:solidFill>
                    <a:srgbClr val="00409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dirty="0"/>
                <a:t>单击此处添加文本</a:t>
              </a:r>
            </a:p>
          </p:txBody>
        </p:sp>
        <p:sp>
          <p:nvSpPr>
            <p:cNvPr id="26" name="文本占位符 48">
              <a:extLst>
                <a:ext uri="{FF2B5EF4-FFF2-40B4-BE49-F238E27FC236}">
                  <a16:creationId xmlns:a16="http://schemas.microsoft.com/office/drawing/2014/main" id="{205C1D7F-36EC-4ABF-9617-12F2C27CD004}"/>
                </a:ext>
              </a:extLst>
            </p:cNvPr>
            <p:cNvSpPr txBox="1">
              <a:spLocks/>
            </p:cNvSpPr>
            <p:nvPr/>
          </p:nvSpPr>
          <p:spPr>
            <a:xfrm>
              <a:off x="5645087" y="5257185"/>
              <a:ext cx="998980" cy="633413"/>
            </a:xfrm>
            <a:prstGeom prst="rect">
              <a:avLst/>
            </a:prstGeom>
            <a:gradFill>
              <a:gsLst>
                <a:gs pos="100000">
                  <a:srgbClr val="004098"/>
                </a:gs>
                <a:gs pos="70000">
                  <a:schemeClr val="bg1"/>
                </a:gs>
              </a:gsLst>
              <a:lin ang="5400000" scaled="1"/>
            </a:gradFill>
          </p:spPr>
          <p:txBody>
            <a:bodyPr>
              <a:normAutofit/>
            </a:bodyPr>
            <a:lstStyle>
              <a:defPPr>
                <a:defRPr lang="zh-CN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>
                  <a:solidFill>
                    <a:srgbClr val="00409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4</a:t>
              </a:r>
              <a:endParaRPr lang="en-US" dirty="0"/>
            </a:p>
          </p:txBody>
        </p:sp>
        <p:sp>
          <p:nvSpPr>
            <p:cNvPr id="27" name="文本占位符 48">
              <a:extLst>
                <a:ext uri="{FF2B5EF4-FFF2-40B4-BE49-F238E27FC236}">
                  <a16:creationId xmlns:a16="http://schemas.microsoft.com/office/drawing/2014/main" id="{6415000B-5516-46BF-AF75-042C51019D13}"/>
                </a:ext>
              </a:extLst>
            </p:cNvPr>
            <p:cNvSpPr txBox="1">
              <a:spLocks/>
            </p:cNvSpPr>
            <p:nvPr/>
          </p:nvSpPr>
          <p:spPr>
            <a:xfrm>
              <a:off x="6939261" y="5257185"/>
              <a:ext cx="4411996" cy="633413"/>
            </a:xfrm>
            <a:prstGeom prst="rect">
              <a:avLst/>
            </a:prstGeom>
            <a:gradFill>
              <a:gsLst>
                <a:gs pos="70000">
                  <a:schemeClr val="bg1">
                    <a:alpha val="10000"/>
                  </a:schemeClr>
                </a:gs>
                <a:gs pos="100000">
                  <a:srgbClr val="004098"/>
                </a:gs>
              </a:gsLst>
              <a:lin ang="5400000" scaled="1"/>
            </a:gradFill>
          </p:spPr>
          <p:txBody>
            <a:bodyPr>
              <a:normAutofit/>
            </a:bodyPr>
            <a:lstStyle>
              <a:defPPr>
                <a:defRPr lang="zh-CN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>
                  <a:solidFill>
                    <a:srgbClr val="00409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dirty="0"/>
                <a:t>单击此处添加文本</a:t>
              </a:r>
            </a:p>
          </p:txBody>
        </p:sp>
      </p:grpSp>
      <p:sp>
        <p:nvSpPr>
          <p:cNvPr id="33" name="灯片编号占位符 1">
            <a:extLst>
              <a:ext uri="{FF2B5EF4-FFF2-40B4-BE49-F238E27FC236}">
                <a16:creationId xmlns:a16="http://schemas.microsoft.com/office/drawing/2014/main" id="{96885CFB-D2F8-42E9-92C6-BEAFF1E66E37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rgbClr val="004098"/>
                </a:solidFill>
              </a:rPr>
              <a:pPr algn="r"/>
              <a:t>6</a:t>
            </a:fld>
            <a:endParaRPr lang="zh-CN" altLang="en-US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94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6E6BF0-AC82-4D0E-8B21-3F7E6466B6D2}"/>
              </a:ext>
            </a:extLst>
          </p:cNvPr>
          <p:cNvSpPr txBox="1"/>
          <p:nvPr/>
        </p:nvSpPr>
        <p:spPr>
          <a:xfrm>
            <a:off x="685800" y="3075057"/>
            <a:ext cx="521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zh-CN" altLang="en-US" sz="3600" b="1" dirty="0">
              <a:solidFill>
                <a:srgbClr val="004098"/>
              </a:solidFill>
            </a:endParaRP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E1F25DB-36E7-4F7B-B329-FED97992E8A5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pPr algn="r"/>
              <a:t>7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93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9">
            <a:extLst>
              <a:ext uri="{FF2B5EF4-FFF2-40B4-BE49-F238E27FC236}">
                <a16:creationId xmlns:a16="http://schemas.microsoft.com/office/drawing/2014/main" id="{A8188F50-F6D5-4386-8F02-70112F7BFD4A}"/>
              </a:ext>
            </a:extLst>
          </p:cNvPr>
          <p:cNvSpPr txBox="1"/>
          <p:nvPr/>
        </p:nvSpPr>
        <p:spPr>
          <a:xfrm>
            <a:off x="1689611" y="3044793"/>
            <a:ext cx="5939116" cy="76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40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01 </a:t>
            </a:r>
            <a:r>
              <a:rPr lang="zh-CN" altLang="en-US" sz="4000" b="1" dirty="0">
                <a:solidFill>
                  <a:srgbClr val="0040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单击此处添加文字</a:t>
            </a:r>
          </a:p>
        </p:txBody>
      </p:sp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0AB6A614-28E2-408E-958A-BC872817C5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chemeClr val="bg1"/>
                </a:solidFill>
              </a:rPr>
              <a:t>8</a:t>
            </a:fld>
            <a:endParaRPr lang="zh-CN" altLang="en-US" sz="1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71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5FAD93-04DA-4E18-ACC2-29EBFF944712}"/>
              </a:ext>
            </a:extLst>
          </p:cNvPr>
          <p:cNvSpPr/>
          <p:nvPr/>
        </p:nvSpPr>
        <p:spPr>
          <a:xfrm>
            <a:off x="4655127" y="2014150"/>
            <a:ext cx="5902035" cy="971550"/>
          </a:xfrm>
          <a:prstGeom prst="rect">
            <a:avLst/>
          </a:prstGeom>
          <a:noFill/>
          <a:ln w="28575">
            <a:noFill/>
          </a:ln>
        </p:spPr>
        <p:txBody>
          <a:bodyPr wrap="none" lIns="0" tIns="0" rIns="0" bIns="0" rtlCol="0" anchor="ctr" anchorCtr="1">
            <a:no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D1EFA2-DA50-4EBA-8423-C3EC190EE5CD}"/>
              </a:ext>
            </a:extLst>
          </p:cNvPr>
          <p:cNvSpPr txBox="1"/>
          <p:nvPr/>
        </p:nvSpPr>
        <p:spPr>
          <a:xfrm>
            <a:off x="2009774" y="2216259"/>
            <a:ext cx="837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004098"/>
                </a:solidFill>
                <a:latin typeface="+mn-ea"/>
              </a:rPr>
              <a:t>01</a:t>
            </a:r>
            <a:endParaRPr lang="zh-CN" altLang="en-US" sz="4400" dirty="0">
              <a:solidFill>
                <a:srgbClr val="004098"/>
              </a:solidFill>
              <a:latin typeface="+mn-ea"/>
            </a:endParaRP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022A32B6-C15E-440A-8073-6F6A87AAE1C9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pPr algn="r"/>
              <a:t>9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692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182;#408189;#40818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129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9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2122;#11919;#9976;#12007;#1194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67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9498;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98000">
              <a:schemeClr val="accent1">
                <a:lumMod val="5000"/>
                <a:lumOff val="95000"/>
                <a:alpha val="40000"/>
              </a:schemeClr>
            </a:gs>
            <a:gs pos="3000">
              <a:srgbClr val="FF7C05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9497</TotalTime>
  <Words>357</Words>
  <Application>Microsoft Office PowerPoint</Application>
  <PresentationFormat>宽屏</PresentationFormat>
  <Paragraphs>138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 Unicode MS</vt:lpstr>
      <vt:lpstr>等线</vt:lpstr>
      <vt:lpstr>思源黑体 Regular</vt:lpstr>
      <vt:lpstr>微软雅黑</vt:lpstr>
      <vt:lpstr>Arial</vt:lpstr>
      <vt:lpstr>Arial Rounded MT Bold</vt:lpstr>
      <vt:lpstr>Segoe UI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潘冬远、张娉</dc:creator>
  <cp:lastModifiedBy>ping zhang</cp:lastModifiedBy>
  <cp:revision>352</cp:revision>
  <dcterms:created xsi:type="dcterms:W3CDTF">2019-01-23T14:14:04Z</dcterms:created>
  <dcterms:modified xsi:type="dcterms:W3CDTF">2021-12-28T08:35:14Z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